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726" r:id="rId4"/>
    <p:sldMasterId id="2147485791" r:id="rId5"/>
    <p:sldMasterId id="2147485795" r:id="rId6"/>
    <p:sldMasterId id="2147485811" r:id="rId7"/>
  </p:sldMasterIdLst>
  <p:notesMasterIdLst>
    <p:notesMasterId r:id="rId23"/>
  </p:notesMasterIdLst>
  <p:handoutMasterIdLst>
    <p:handoutMasterId r:id="rId24"/>
  </p:handoutMasterIdLst>
  <p:sldIdLst>
    <p:sldId id="259" r:id="rId8"/>
    <p:sldId id="268" r:id="rId9"/>
    <p:sldId id="2147483557" r:id="rId10"/>
    <p:sldId id="2147483605" r:id="rId11"/>
    <p:sldId id="256" r:id="rId12"/>
    <p:sldId id="264" r:id="rId13"/>
    <p:sldId id="260" r:id="rId14"/>
    <p:sldId id="2147483609" r:id="rId15"/>
    <p:sldId id="2145704328" r:id="rId16"/>
    <p:sldId id="265" r:id="rId17"/>
    <p:sldId id="2147483619" r:id="rId18"/>
    <p:sldId id="282" r:id="rId19"/>
    <p:sldId id="2134805780" r:id="rId20"/>
    <p:sldId id="2134805777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-SQL Love in SQL Server 2025" id="{2E390376-3B8B-43AC-83E6-E841D9922E85}">
          <p14:sldIdLst>
            <p14:sldId id="259"/>
            <p14:sldId id="268"/>
            <p14:sldId id="2147483557"/>
          </p14:sldIdLst>
        </p14:section>
        <p14:section name="Closing it out" id="{65917630-D60C-4EF0-AFC6-6EB0D1474321}">
          <p14:sldIdLst>
            <p14:sldId id="2147483605"/>
            <p14:sldId id="256"/>
            <p14:sldId id="264"/>
            <p14:sldId id="260"/>
            <p14:sldId id="2147483609"/>
            <p14:sldId id="2145704328"/>
            <p14:sldId id="265"/>
            <p14:sldId id="2147483619"/>
            <p14:sldId id="282"/>
            <p14:sldId id="2134805780"/>
            <p14:sldId id="2134805777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4CCB20-1787-A3A8-C7B5-197C0F2CA07F}" name="Evan Aeschlimann" initials="EA" userId="S::evana@2a.consulting::7d81de6d-efc3-4826-8e38-a564d3c0985a" providerId="AD"/>
  <p188:author id="{BD3CA67A-7684-4D39-AA72-B82AB72139FF}" name="Guy Schoonmaker" initials="GS" userId="S::guy@2a.consulting::e66b9ec3-1948-4719-9962-97d7f25e1b92" providerId="AD"/>
  <p188:author id="{B7CB5387-91EA-2021-B021-7CD284210703}" name="Danny de Haan" initials="Dd" userId="S::Danny.DeHaan@red-gate.com::50e5798c-7059-487a-80af-b5ef2c657ff3" providerId="AD"/>
  <p188:author id="{CF1D3E9A-F104-E7F2-7C67-355F1E44E4A3}" name="Steven Wang" initials="" userId="S::wajie@microsoft.com::74b606ab-55ce-4d97-a1c7-c5806f21ffc3" providerId="AD"/>
  <p188:author id="{DA27699B-0FC1-F018-EF17-B06E97380442}" name="Paulette Zimmerman" initials="PZ" userId="S::pzimmerman@microsoft.com::f766b7f0-5eaa-4daf-8245-38146a496c21" providerId="AD"/>
  <p188:author id="{DDE12FCE-8D43-C8B6-8CC9-2C2C1A56130B}" name="Bob Ward" initials="BW" userId="S::bobward@microsoft.com::6da7c2dd-8e2e-469f-a216-c384312e2a2d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25129"/>
    <a:srgbClr val="8DC8E8"/>
    <a:srgbClr val="FFC6CC"/>
    <a:srgbClr val="A9D5ED"/>
    <a:srgbClr val="FFA38B"/>
    <a:srgbClr val="E1D3C7"/>
    <a:srgbClr val="E8E6DF"/>
    <a:srgbClr val="FFF8F3"/>
    <a:srgbClr val="8661C5"/>
    <a:srgbClr val="D7D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931DB0-B84C-4D1B-AC9E-9DB2F466B776}" v="243" dt="2025-10-04T10:47:07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5" autoAdjust="0"/>
    <p:restoredTop sz="83813" autoAdjust="0"/>
  </p:normalViewPr>
  <p:slideViewPr>
    <p:cSldViewPr snapToGrid="0">
      <p:cViewPr varScale="1">
        <p:scale>
          <a:sx n="90" d="100"/>
          <a:sy n="90" d="100"/>
        </p:scale>
        <p:origin x="6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de Haan" userId="50e5798c-7059-487a-80af-b5ef2c657ff3" providerId="ADAL" clId="{6D19C623-4C92-4478-9118-071E6A1BC446}"/>
    <pc:docChg chg="modSld">
      <pc:chgData name="Danny de Haan" userId="50e5798c-7059-487a-80af-b5ef2c657ff3" providerId="ADAL" clId="{6D19C623-4C92-4478-9118-071E6A1BC446}" dt="2025-08-20T15:08:21.222" v="0"/>
      <pc:docMkLst>
        <pc:docMk/>
      </pc:docMkLst>
      <pc:sldChg chg="modAnim">
        <pc:chgData name="Danny de Haan" userId="50e5798c-7059-487a-80af-b5ef2c657ff3" providerId="ADAL" clId="{6D19C623-4C92-4478-9118-071E6A1BC446}" dt="2025-08-20T15:08:21.222" v="0"/>
        <pc:sldMkLst>
          <pc:docMk/>
          <pc:sldMk cId="3273346099" sldId="274"/>
        </pc:sldMkLst>
      </pc:sldChg>
    </pc:docChg>
  </pc:docChgLst>
  <pc:docChgLst>
    <pc:chgData name="Danny de Haan" userId="50e5798c-7059-487a-80af-b5ef2c657ff3" providerId="ADAL" clId="{A9267604-AD5F-4580-B183-17EAEC48FC59}"/>
    <pc:docChg chg="undo custSel addSld delSld modSld sldOrd addSection delSection modSection modShowInfo">
      <pc:chgData name="Danny de Haan" userId="50e5798c-7059-487a-80af-b5ef2c657ff3" providerId="ADAL" clId="{A9267604-AD5F-4580-B183-17EAEC48FC59}" dt="2025-10-05T06:13:32.656" v="501" actId="17851"/>
      <pc:docMkLst>
        <pc:docMk/>
      </pc:docMkLst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2093388145" sldId="257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739554962" sldId="258"/>
        </pc:sldMkLst>
      </pc:sldChg>
      <pc:sldChg chg="modNotesTx">
        <pc:chgData name="Danny de Haan" userId="50e5798c-7059-487a-80af-b5ef2c657ff3" providerId="ADAL" clId="{A9267604-AD5F-4580-B183-17EAEC48FC59}" dt="2025-09-29T08:43:44.835" v="295" actId="6549"/>
        <pc:sldMkLst>
          <pc:docMk/>
          <pc:sldMk cId="723324825" sldId="259"/>
        </pc:sldMkLst>
      </pc:sldChg>
      <pc:sldChg chg="modSp add modTransition modAnim">
        <pc:chgData name="Danny de Haan" userId="50e5798c-7059-487a-80af-b5ef2c657ff3" providerId="ADAL" clId="{A9267604-AD5F-4580-B183-17EAEC48FC59}" dt="2025-09-29T09:45:13.184" v="416"/>
        <pc:sldMkLst>
          <pc:docMk/>
          <pc:sldMk cId="3871250363" sldId="260"/>
        </pc:sldMkLst>
        <pc:spChg chg="mod">
          <ac:chgData name="Danny de Haan" userId="50e5798c-7059-487a-80af-b5ef2c657ff3" providerId="ADAL" clId="{A9267604-AD5F-4580-B183-17EAEC48FC59}" dt="2025-09-29T09:45:13.184" v="416"/>
          <ac:spMkLst>
            <pc:docMk/>
            <pc:sldMk cId="3871250363" sldId="260"/>
            <ac:spMk id="3" creationId="{55B984D3-13CE-2515-D0BA-D87CC07AD031}"/>
          </ac:spMkLst>
        </pc:spChg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3675384354" sldId="261"/>
        </pc:sldMkLst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415109123" sldId="262"/>
        </pc:sldMkLst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2519496135" sldId="263"/>
        </pc:sldMkLst>
      </pc:sldChg>
      <pc:sldChg chg="modSp mod modAnim">
        <pc:chgData name="Danny de Haan" userId="50e5798c-7059-487a-80af-b5ef2c657ff3" providerId="ADAL" clId="{A9267604-AD5F-4580-B183-17EAEC48FC59}" dt="2025-09-29T09:45:06.477" v="415" actId="20577"/>
        <pc:sldMkLst>
          <pc:docMk/>
          <pc:sldMk cId="119384897" sldId="264"/>
        </pc:sldMkLst>
        <pc:spChg chg="mod">
          <ac:chgData name="Danny de Haan" userId="50e5798c-7059-487a-80af-b5ef2c657ff3" providerId="ADAL" clId="{A9267604-AD5F-4580-B183-17EAEC48FC59}" dt="2025-09-26T11:46:47.241" v="57" actId="20577"/>
          <ac:spMkLst>
            <pc:docMk/>
            <pc:sldMk cId="119384897" sldId="264"/>
            <ac:spMk id="2" creationId="{422D0F7B-7A96-73FF-7E2D-F1FFF664A490}"/>
          </ac:spMkLst>
        </pc:spChg>
        <pc:spChg chg="mod">
          <ac:chgData name="Danny de Haan" userId="50e5798c-7059-487a-80af-b5ef2c657ff3" providerId="ADAL" clId="{A9267604-AD5F-4580-B183-17EAEC48FC59}" dt="2025-09-29T09:45:06.477" v="415" actId="20577"/>
          <ac:spMkLst>
            <pc:docMk/>
            <pc:sldMk cId="119384897" sldId="264"/>
            <ac:spMk id="3" creationId="{0B089B5E-973D-FCFC-6CFB-DD7472B30EEC}"/>
          </ac:spMkLst>
        </pc:spChg>
        <pc:picChg chg="mod">
          <ac:chgData name="Danny de Haan" userId="50e5798c-7059-487a-80af-b5ef2c657ff3" providerId="ADAL" clId="{A9267604-AD5F-4580-B183-17EAEC48FC59}" dt="2025-09-26T11:47:05.841" v="58" actId="14826"/>
          <ac:picMkLst>
            <pc:docMk/>
            <pc:sldMk cId="119384897" sldId="264"/>
            <ac:picMk id="5" creationId="{0C5E2513-87D0-970E-E0CC-B2668B5E5138}"/>
          </ac:picMkLst>
        </pc:picChg>
      </pc:sldChg>
      <pc:sldChg chg="add mod modShow">
        <pc:chgData name="Danny de Haan" userId="50e5798c-7059-487a-80af-b5ef2c657ff3" providerId="ADAL" clId="{A9267604-AD5F-4580-B183-17EAEC48FC59}" dt="2025-09-29T09:48:11.863" v="419" actId="729"/>
        <pc:sldMkLst>
          <pc:docMk/>
          <pc:sldMk cId="3574265816" sldId="265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3341518942" sldId="266"/>
        </pc:sldMkLst>
      </pc:sldChg>
      <pc:sldChg chg="modSp del mod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468459486" sldId="267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2185318366" sldId="269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2974468829" sldId="270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1907732538" sldId="271"/>
        </pc:sldMkLst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1821800539" sldId="272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4198267961" sldId="273"/>
        </pc:sldMkLst>
      </pc:sldChg>
      <pc:sldChg chg="modSp del mod modAnim">
        <pc:chgData name="Danny de Haan" userId="50e5798c-7059-487a-80af-b5ef2c657ff3" providerId="ADAL" clId="{A9267604-AD5F-4580-B183-17EAEC48FC59}" dt="2025-10-05T06:13:24.492" v="497" actId="47"/>
        <pc:sldMkLst>
          <pc:docMk/>
          <pc:sldMk cId="3273346099" sldId="274"/>
        </pc:sldMkLst>
      </pc:sldChg>
      <pc:sldChg chg="modSp del">
        <pc:chgData name="Danny de Haan" userId="50e5798c-7059-487a-80af-b5ef2c657ff3" providerId="ADAL" clId="{A9267604-AD5F-4580-B183-17EAEC48FC59}" dt="2025-10-05T06:13:24.492" v="497" actId="47"/>
        <pc:sldMkLst>
          <pc:docMk/>
          <pc:sldMk cId="3930100372" sldId="275"/>
        </pc:sldMkLst>
      </pc:sldChg>
      <pc:sldChg chg="modSp del">
        <pc:chgData name="Danny de Haan" userId="50e5798c-7059-487a-80af-b5ef2c657ff3" providerId="ADAL" clId="{A9267604-AD5F-4580-B183-17EAEC48FC59}" dt="2025-10-05T06:13:24.492" v="497" actId="47"/>
        <pc:sldMkLst>
          <pc:docMk/>
          <pc:sldMk cId="3627608947" sldId="276"/>
        </pc:sldMkLst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719751311" sldId="277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4048980350" sldId="278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1821408644" sldId="279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2941681136" sldId="280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3318403990" sldId="281"/>
        </pc:sldMkLst>
      </pc:sldChg>
      <pc:sldChg chg="addSp delSp modSp mod">
        <pc:chgData name="Danny de Haan" userId="50e5798c-7059-487a-80af-b5ef2c657ff3" providerId="ADAL" clId="{A9267604-AD5F-4580-B183-17EAEC48FC59}" dt="2025-10-04T10:01:17.507" v="496" actId="20577"/>
        <pc:sldMkLst>
          <pc:docMk/>
          <pc:sldMk cId="2689061270" sldId="282"/>
        </pc:sldMkLst>
        <pc:spChg chg="mod">
          <ac:chgData name="Danny de Haan" userId="50e5798c-7059-487a-80af-b5ef2c657ff3" providerId="ADAL" clId="{A9267604-AD5F-4580-B183-17EAEC48FC59}" dt="2025-10-04T10:01:17.507" v="496" actId="20577"/>
          <ac:spMkLst>
            <pc:docMk/>
            <pc:sldMk cId="2689061270" sldId="282"/>
            <ac:spMk id="17" creationId="{90AFE616-7037-36F7-1B15-F82C0DBA60D5}"/>
          </ac:spMkLst>
        </pc:spChg>
        <pc:spChg chg="add del mod">
          <ac:chgData name="Danny de Haan" userId="50e5798c-7059-487a-80af-b5ef2c657ff3" providerId="ADAL" clId="{A9267604-AD5F-4580-B183-17EAEC48FC59}" dt="2025-09-26T12:16:01.759" v="185" actId="20577"/>
          <ac:spMkLst>
            <pc:docMk/>
            <pc:sldMk cId="2689061270" sldId="282"/>
            <ac:spMk id="21" creationId="{C4568F82-F528-2BA1-2296-27F5115677F7}"/>
          </ac:spMkLst>
        </pc:spChg>
        <pc:picChg chg="add mod">
          <ac:chgData name="Danny de Haan" userId="50e5798c-7059-487a-80af-b5ef2c657ff3" providerId="ADAL" clId="{A9267604-AD5F-4580-B183-17EAEC48FC59}" dt="2025-09-26T12:28:52.606" v="196" actId="732"/>
          <ac:picMkLst>
            <pc:docMk/>
            <pc:sldMk cId="2689061270" sldId="282"/>
            <ac:picMk id="1026" creationId="{E26AF547-B26B-1DDC-C4DD-9DDED82630CA}"/>
          </ac:picMkLst>
        </pc:picChg>
      </pc:sldChg>
      <pc:sldChg chg="add del setBg">
        <pc:chgData name="Danny de Haan" userId="50e5798c-7059-487a-80af-b5ef2c657ff3" providerId="ADAL" clId="{A9267604-AD5F-4580-B183-17EAEC48FC59}" dt="2025-10-04T07:38:43.796" v="433"/>
        <pc:sldMkLst>
          <pc:docMk/>
          <pc:sldMk cId="1028719703" sldId="283"/>
        </pc:sldMkLst>
      </pc:sldChg>
      <pc:sldChg chg="add">
        <pc:chgData name="Danny de Haan" userId="50e5798c-7059-487a-80af-b5ef2c657ff3" providerId="ADAL" clId="{A9267604-AD5F-4580-B183-17EAEC48FC59}" dt="2025-10-04T07:38:56.073" v="434"/>
        <pc:sldMkLst>
          <pc:docMk/>
          <pc:sldMk cId="3088596648" sldId="283"/>
        </pc:sldMkLst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3581854261" sldId="284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4246633678" sldId="1529"/>
        </pc:sldMkLst>
      </pc:sldChg>
      <pc:sldChg chg="addSp modSp add del mod ord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1795078537" sldId="1661"/>
        </pc:sldMkLst>
      </pc:sldChg>
      <pc:sldChg chg="add">
        <pc:chgData name="Danny de Haan" userId="50e5798c-7059-487a-80af-b5ef2c657ff3" providerId="ADAL" clId="{A9267604-AD5F-4580-B183-17EAEC48FC59}" dt="2025-10-04T07:13:55.948" v="431"/>
        <pc:sldMkLst>
          <pc:docMk/>
          <pc:sldMk cId="2217313608" sldId="2134805777"/>
        </pc:sldMkLst>
      </pc:sldChg>
      <pc:sldChg chg="add">
        <pc:chgData name="Danny de Haan" userId="50e5798c-7059-487a-80af-b5ef2c657ff3" providerId="ADAL" clId="{A9267604-AD5F-4580-B183-17EAEC48FC59}" dt="2025-10-04T07:13:55.948" v="431"/>
        <pc:sldMkLst>
          <pc:docMk/>
          <pc:sldMk cId="3095998549" sldId="2134805780"/>
        </pc:sldMkLst>
      </pc:sldChg>
      <pc:sldChg chg="add del ord setBg">
        <pc:chgData name="Danny de Haan" userId="50e5798c-7059-487a-80af-b5ef2c657ff3" providerId="ADAL" clId="{A9267604-AD5F-4580-B183-17EAEC48FC59}" dt="2025-10-04T07:12:59.747" v="430" actId="2696"/>
        <pc:sldMkLst>
          <pc:docMk/>
          <pc:sldMk cId="525722150" sldId="2134805781"/>
        </pc:sldMkLst>
      </pc:sldChg>
      <pc:sldChg chg="add del">
        <pc:chgData name="Danny de Haan" userId="50e5798c-7059-487a-80af-b5ef2c657ff3" providerId="ADAL" clId="{A9267604-AD5F-4580-B183-17EAEC48FC59}" dt="2025-10-05T06:13:24.492" v="497" actId="47"/>
        <pc:sldMkLst>
          <pc:docMk/>
          <pc:sldMk cId="118226222" sldId="2134805782"/>
        </pc:sldMkLst>
      </pc:sldChg>
      <pc:sldChg chg="addSp delSp modSp add mod">
        <pc:chgData name="Danny de Haan" userId="50e5798c-7059-487a-80af-b5ef2c657ff3" providerId="ADAL" clId="{A9267604-AD5F-4580-B183-17EAEC48FC59}" dt="2025-09-26T11:57:39.256" v="145" actId="1037"/>
        <pc:sldMkLst>
          <pc:docMk/>
          <pc:sldMk cId="1842708330" sldId="2145704328"/>
        </pc:sldMkLst>
        <pc:spChg chg="mod">
          <ac:chgData name="Danny de Haan" userId="50e5798c-7059-487a-80af-b5ef2c657ff3" providerId="ADAL" clId="{A9267604-AD5F-4580-B183-17EAEC48FC59}" dt="2025-09-26T11:56:27.140" v="121" actId="6549"/>
          <ac:spMkLst>
            <pc:docMk/>
            <pc:sldMk cId="1842708330" sldId="2145704328"/>
            <ac:spMk id="4" creationId="{7D1C29F4-009C-E072-4081-064BAB8D831D}"/>
          </ac:spMkLst>
        </pc:spChg>
        <pc:spChg chg="mod">
          <ac:chgData name="Danny de Haan" userId="50e5798c-7059-487a-80af-b5ef2c657ff3" providerId="ADAL" clId="{A9267604-AD5F-4580-B183-17EAEC48FC59}" dt="2025-09-26T11:52:37.550" v="109" actId="1076"/>
          <ac:spMkLst>
            <pc:docMk/>
            <pc:sldMk cId="1842708330" sldId="2145704328"/>
            <ac:spMk id="83" creationId="{CD40442D-B135-468A-54FD-F684CD85D0D1}"/>
          </ac:spMkLst>
        </pc:spChg>
        <pc:picChg chg="add mod">
          <ac:chgData name="Danny de Haan" userId="50e5798c-7059-487a-80af-b5ef2c657ff3" providerId="ADAL" clId="{A9267604-AD5F-4580-B183-17EAEC48FC59}" dt="2025-09-26T11:52:37.153" v="108" actId="1076"/>
          <ac:picMkLst>
            <pc:docMk/>
            <pc:sldMk cId="1842708330" sldId="2145704328"/>
            <ac:picMk id="2" creationId="{E137BB00-67F3-F54D-8B90-6FC36F4E2B73}"/>
          </ac:picMkLst>
        </pc:picChg>
        <pc:picChg chg="add mod">
          <ac:chgData name="Danny de Haan" userId="50e5798c-7059-487a-80af-b5ef2c657ff3" providerId="ADAL" clId="{A9267604-AD5F-4580-B183-17EAEC48FC59}" dt="2025-09-26T11:57:34.248" v="141" actId="554"/>
          <ac:picMkLst>
            <pc:docMk/>
            <pc:sldMk cId="1842708330" sldId="2145704328"/>
            <ac:picMk id="7" creationId="{3B5955B1-2997-CE80-03F2-6365CD2B8657}"/>
          </ac:picMkLst>
        </pc:picChg>
        <pc:picChg chg="add mod">
          <ac:chgData name="Danny de Haan" userId="50e5798c-7059-487a-80af-b5ef2c657ff3" providerId="ADAL" clId="{A9267604-AD5F-4580-B183-17EAEC48FC59}" dt="2025-09-26T11:57:34.248" v="141" actId="554"/>
          <ac:picMkLst>
            <pc:docMk/>
            <pc:sldMk cId="1842708330" sldId="2145704328"/>
            <ac:picMk id="8" creationId="{86FEDFA1-8117-6657-2A38-26C4D9A72FF5}"/>
          </ac:picMkLst>
        </pc:picChg>
        <pc:picChg chg="add mod">
          <ac:chgData name="Danny de Haan" userId="50e5798c-7059-487a-80af-b5ef2c657ff3" providerId="ADAL" clId="{A9267604-AD5F-4580-B183-17EAEC48FC59}" dt="2025-09-26T11:57:39.256" v="145" actId="1037"/>
          <ac:picMkLst>
            <pc:docMk/>
            <pc:sldMk cId="1842708330" sldId="2145704328"/>
            <ac:picMk id="9" creationId="{53060DE0-134E-41D9-0E1D-2694E12B1F2A}"/>
          </ac:picMkLst>
        </pc:picChg>
        <pc:picChg chg="mod">
          <ac:chgData name="Danny de Haan" userId="50e5798c-7059-487a-80af-b5ef2c657ff3" providerId="ADAL" clId="{A9267604-AD5F-4580-B183-17EAEC48FC59}" dt="2025-09-26T11:52:37.550" v="109" actId="1076"/>
          <ac:picMkLst>
            <pc:docMk/>
            <pc:sldMk cId="1842708330" sldId="2145704328"/>
            <ac:picMk id="88" creationId="{810B92A1-9E59-A4D7-F635-25F8151BD3B2}"/>
          </ac:picMkLst>
        </pc:picChg>
        <pc:picChg chg="mod">
          <ac:chgData name="Danny de Haan" userId="50e5798c-7059-487a-80af-b5ef2c657ff3" providerId="ADAL" clId="{A9267604-AD5F-4580-B183-17EAEC48FC59}" dt="2025-09-26T11:52:37.550" v="109" actId="1076"/>
          <ac:picMkLst>
            <pc:docMk/>
            <pc:sldMk cId="1842708330" sldId="2145704328"/>
            <ac:picMk id="89" creationId="{65F14E67-A0B1-7A66-E84E-9BBF44A3ADBB}"/>
          </ac:picMkLst>
        </pc:picChg>
        <pc:picChg chg="mod">
          <ac:chgData name="Danny de Haan" userId="50e5798c-7059-487a-80af-b5ef2c657ff3" providerId="ADAL" clId="{A9267604-AD5F-4580-B183-17EAEC48FC59}" dt="2025-09-26T11:52:37.550" v="109" actId="1076"/>
          <ac:picMkLst>
            <pc:docMk/>
            <pc:sldMk cId="1842708330" sldId="2145704328"/>
            <ac:picMk id="90" creationId="{20927449-AB68-653B-6786-A32C49BDD044}"/>
          </ac:picMkLst>
        </pc:picChg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1675602577" sldId="2147483510"/>
        </pc:sldMkLst>
      </pc:sldChg>
      <pc:sldChg chg="del">
        <pc:chgData name="Danny de Haan" userId="50e5798c-7059-487a-80af-b5ef2c657ff3" providerId="ADAL" clId="{A9267604-AD5F-4580-B183-17EAEC48FC59}" dt="2025-09-29T08:38:43.375" v="268" actId="2696"/>
        <pc:sldMkLst>
          <pc:docMk/>
          <pc:sldMk cId="1551250736" sldId="2147483525"/>
        </pc:sldMkLst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1754217487" sldId="2147483554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4187495551" sldId="2147483563"/>
        </pc:sldMkLst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2340218403" sldId="2147483564"/>
        </pc:sldMkLst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2621280311" sldId="2147483606"/>
        </pc:sldMkLst>
      </pc:sldChg>
      <pc:sldChg chg="modSp mod">
        <pc:chgData name="Danny de Haan" userId="50e5798c-7059-487a-80af-b5ef2c657ff3" providerId="ADAL" clId="{A9267604-AD5F-4580-B183-17EAEC48FC59}" dt="2025-09-23T14:18:59.226" v="29" actId="6549"/>
        <pc:sldMkLst>
          <pc:docMk/>
          <pc:sldMk cId="36517" sldId="2147483609"/>
        </pc:sldMkLst>
        <pc:spChg chg="mod">
          <ac:chgData name="Danny de Haan" userId="50e5798c-7059-487a-80af-b5ef2c657ff3" providerId="ADAL" clId="{A9267604-AD5F-4580-B183-17EAEC48FC59}" dt="2025-09-23T14:18:59.226" v="29" actId="6549"/>
          <ac:spMkLst>
            <pc:docMk/>
            <pc:sldMk cId="36517" sldId="2147483609"/>
            <ac:spMk id="10" creationId="{68EC09AF-C660-D20A-7B7A-832E64AF9873}"/>
          </ac:spMkLst>
        </pc:spChg>
      </pc:sldChg>
      <pc:sldChg chg="mod modShow">
        <pc:chgData name="Danny de Haan" userId="50e5798c-7059-487a-80af-b5ef2c657ff3" providerId="ADAL" clId="{A9267604-AD5F-4580-B183-17EAEC48FC59}" dt="2025-09-23T14:21:14.465" v="31" actId="729"/>
        <pc:sldMkLst>
          <pc:docMk/>
          <pc:sldMk cId="1523880586" sldId="2147483619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2694768881" sldId="2147483633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299248721" sldId="2147483634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4291632862" sldId="2147483635"/>
        </pc:sldMkLst>
      </pc:sldChg>
      <pc:sldChg chg="del">
        <pc:chgData name="Danny de Haan" userId="50e5798c-7059-487a-80af-b5ef2c657ff3" providerId="ADAL" clId="{A9267604-AD5F-4580-B183-17EAEC48FC59}" dt="2025-10-05T06:13:24.492" v="497" actId="47"/>
        <pc:sldMkLst>
          <pc:docMk/>
          <pc:sldMk cId="1604546429" sldId="2147483636"/>
        </pc:sldMkLst>
      </pc:sldChg>
      <pc:sldChg chg="modSp del mod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2209300292" sldId="2147483637"/>
        </pc:sldMkLst>
      </pc:sldChg>
      <pc:sldChg chg="del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368884381" sldId="2147483640"/>
        </pc:sldMkLst>
      </pc:sldChg>
      <pc:sldChg chg="del mod modShow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2903865922" sldId="2147483641"/>
        </pc:sldMkLst>
      </pc:sldChg>
      <pc:sldChg chg="del mod modShow">
        <pc:chgData name="Danny de Haan" userId="50e5798c-7059-487a-80af-b5ef2c657ff3" providerId="ADAL" clId="{A9267604-AD5F-4580-B183-17EAEC48FC59}" dt="2025-09-29T09:48:07.990" v="418" actId="2696"/>
        <pc:sldMkLst>
          <pc:docMk/>
          <pc:sldMk cId="4096070122" sldId="2147483642"/>
        </pc:sldMkLst>
      </pc:sldChg>
      <pc:sldChg chg="modSp del modAnim modNotesTx">
        <pc:chgData name="Danny de Haan" userId="50e5798c-7059-487a-80af-b5ef2c657ff3" providerId="ADAL" clId="{A9267604-AD5F-4580-B183-17EAEC48FC59}" dt="2025-10-05T06:13:24.492" v="497" actId="47"/>
        <pc:sldMkLst>
          <pc:docMk/>
          <pc:sldMk cId="92477038" sldId="21474836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10/5/2025 8:13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10/5/2025 8:12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93B9F-9E06-EEAC-B359-4541BADF6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7F7A1E-E2C9-CAB0-7B89-4B1D06360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53407-FA1D-C22F-8508-FB21536B7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13F533F-099F-B141-639C-525EE85B20B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6DEC0-0428-CD71-5DAE-46CEAD15CF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270DF7-F807-8AE7-62DF-8FE4EA52B31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8:13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3CBA3-393E-9F8E-339E-B42A95BEC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44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1DC17-9CDD-C0C2-D937-6D37F37B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258CB-8F0F-D9B8-A692-B9CC4A819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F1110-2C7C-E480-671C-F1633ADFB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57E4E8F-CAB2-F1BF-23A7-428B51B55DB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9B3BA-263D-9375-B92E-6BE7666E48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2E9346-35BD-1D0D-4A6B-753B60CC77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10/5/2025 8:13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90D73-F5DC-38F9-A726-50EB0652A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28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EE3E-B4FC-BE46-F142-B7FA9025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DC749-901F-9BBC-11F8-D12F1DA07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A1B40-46A1-1368-0C6E-07E26B9A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Bob to cover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87891-C060-C684-38BA-5DDABD323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C7A4-AE74-485D-8AA6-BCA0BE4DF3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254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B83E3-E145-321D-928E-B75A3556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BEDE5-6761-83F7-8894-BC44BBB6F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20E798-524D-4F5A-3977-72D721FAA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20FB146-D563-E821-14CC-C915F396C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76727-761F-9398-808C-AD2633F40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DF5732-19B5-44BA-023E-9FAB41415B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8:13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2E9A9-FF3D-76E6-1A27-8721BDBEA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6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94869-FD72-2360-5AE4-32CE14FE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0F26F-1427-5968-448A-421A7CB36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5AE60-00DB-A886-8383-6E39A5B0A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85B83-4C70-E980-97FE-3D95F79B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76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32101-6771-9138-9F58-122F1EB3C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0DEC9-D687-1042-AEC7-5B5228DE7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9E9BD-A71F-E270-FF52-FB68DD0F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9833-724E-49BC-7C84-190A5CF82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133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2DDCD-108B-3341-EEAB-023695E9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904AF-4935-3102-4F06-1C263F99A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9E5D8-FAC9-333B-B2C7-555AA206F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5441C-0AB1-BD35-6BB3-A28D70F40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10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A560-38B3-DD2D-09B1-651AE4A6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F46A8-A38D-CDBB-BB81-D6203FA63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C30F5-BD7C-779F-8C5D-3EE6A1AC3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35CA28F-26E7-20ED-9C8F-F66875B5899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DB607-A632-7E8A-C0A8-70E37A1956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EBA62-E101-1AC8-EE03-D1862754F1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8:13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BAE3F-336F-E2C0-554D-2DB243D5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45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48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8:13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1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57598-805E-7524-F8B9-467C9333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58256-5B17-4F56-6F3D-A34089B9A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2FF3C9-9688-84C5-660F-97289751D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C3965C5-936A-0240-8B7B-AAD37D85D93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E39F-3590-3AA9-C100-1B66FBB4FC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21D67B-0AF8-63FB-A969-442C2126099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8:13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6EBD4-2561-C5F7-6DD1-02B0D7C77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5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AA481-4874-E211-745E-A2F473ED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ABBE7-60CD-A64A-08E5-850FA2DCE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3130E-318D-ECD5-5B19-93474907F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061997-C469-E753-489A-307209D1ECC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870F6-EB58-C423-6A3A-F039BE66AB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F94880-D1CB-C67D-76DE-413B3A219B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8:13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3FEFB-CA45-8F30-C895-9012E575E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DD52-F900-7E8A-2D0C-5249B469C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00B77-E3D7-12EB-B271-CAB88F902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B91013-8B52-341B-F2DB-08C6DA01F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C2E11AA-3C7F-C277-A3B2-E5A0D8AE38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D3B4A-E5DC-C4C6-5752-8147A880E4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251BF-C0CA-1ECA-59DB-638846497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8:13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DDAF9-DD02-4185-59F5-4536CB967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34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8D2A-A913-4C65-9B6D-5396A5B46069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6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3641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964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6E0239-9422-4FA9-9150-3458629F0D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4041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33017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6E0239-9422-4FA9-9150-3458629F0D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7900" y="0"/>
            <a:ext cx="74041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9927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8B5C77-6E87-4CF4-9817-CE6C928B7F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038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8B5C77-6E87-4CF4-9817-CE6C928B7F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429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9814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8B5C77-6E87-4CF4-9817-CE6C928B7F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429000"/>
            <a:ext cx="12191999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72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F1E531-B369-48BB-9BCA-0AF303B91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904B0A5-4D0D-4B3C-81C6-D2A780190B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84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F1E531-B369-48BB-9BCA-0AF303B91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904B0A5-4D0D-4B3C-81C6-D2A780190B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82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F1E531-B369-48BB-9BCA-0AF303B91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883608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904B0A5-4D0D-4B3C-81C6-D2A780190B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6085" y="3429000"/>
            <a:ext cx="335591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10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EB6E739-39F9-4E42-B265-0E28996ABE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35591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6719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038A9B6-0CC9-46A8-8325-AC97DD01FA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7027200" cy="50292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614D36E-ECF9-42A6-B627-4D2F56572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83162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007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038A9B6-0CC9-46A8-8325-AC97DD01FA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0400" y="914400"/>
            <a:ext cx="7027200" cy="50292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15DD993-0F59-40B2-8E5D-FE7EF97F6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167506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15DD993-0F59-40B2-8E5D-FE7EF97F6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C46AC66E-831B-481E-9DCA-6F38FC279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914400"/>
            <a:ext cx="5181600" cy="50292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233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41880" y="1593427"/>
            <a:ext cx="1679787" cy="362627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8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F1AB134-5D41-4117-B99A-536237A54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6800" y="2025000"/>
            <a:ext cx="6052800" cy="2808000"/>
          </a:xfrm>
          <a:prstGeom prst="rect">
            <a:avLst/>
          </a:prstGeom>
          <a:solidFill>
            <a:schemeClr val="accent1"/>
          </a:solidFill>
          <a:scene3d>
            <a:camera prst="perspectiveLeft" fov="1800000">
              <a:rot lat="0" lon="1800000" rev="0"/>
            </a:camera>
            <a:lightRig rig="threePt" dir="t"/>
          </a:scene3d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402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33440" y="2143760"/>
            <a:ext cx="5571067" cy="25908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21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0907" y="1593427"/>
            <a:ext cx="1679787" cy="3626273"/>
          </a:xfrm>
          <a:prstGeom prst="rect">
            <a:avLst/>
          </a:prstGeom>
          <a:solidFill>
            <a:schemeClr val="accent1"/>
          </a:solidFill>
          <a:scene3d>
            <a:camera prst="perspectiveRight"/>
            <a:lightRig rig="threePt" dir="t"/>
          </a:scene3d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454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6107" y="1593427"/>
            <a:ext cx="1679787" cy="362627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981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48441" y="1593427"/>
            <a:ext cx="1679787" cy="3626273"/>
          </a:xfrm>
          <a:prstGeom prst="rect">
            <a:avLst/>
          </a:prstGeom>
          <a:solidFill>
            <a:schemeClr val="accent1"/>
          </a:solidFill>
          <a:scene3d>
            <a:camera prst="perspectiveLeft"/>
            <a:lightRig rig="threePt" dir="t"/>
          </a:scene3d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27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1555F-A749-4DD4-A2C9-97141F2B95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280000">
            <a:off x="2973600" y="1454400"/>
            <a:ext cx="1464000" cy="3806400"/>
          </a:xfrm>
          <a:prstGeom prst="roundRect">
            <a:avLst>
              <a:gd name="adj" fmla="val 4833"/>
            </a:avLst>
          </a:prstGeom>
          <a:ln>
            <a:noFill/>
          </a:ln>
          <a:scene3d>
            <a:camera prst="perspectiveHeroicExtremeRightFacing" fov="4800000">
              <a:rot lat="449632" lon="20136784" rev="23999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7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3605473E-2685-4DD2-B159-832979DD71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76800" y="2119200"/>
            <a:ext cx="1383792" cy="247396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0148B9DC-A940-406F-8289-9160A7A1D2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93600" y="2119200"/>
            <a:ext cx="1383792" cy="247396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8BAED62-30A9-452C-B3E4-5A4C68AF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1600" y="1924800"/>
            <a:ext cx="1615440" cy="287731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321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048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57320" y="2875184"/>
            <a:ext cx="2621280" cy="4701273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970540" y="2875184"/>
            <a:ext cx="2621280" cy="4701273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24928" y="2468880"/>
            <a:ext cx="3072384" cy="5437632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123918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B33D3-7FC6-4DC2-95EB-12F4AD78CA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560000">
            <a:off x="6746400" y="861600"/>
            <a:ext cx="2076000" cy="43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A503DBF-31C9-46D2-A64C-C4773F4401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560000">
            <a:off x="10056879" y="-286059"/>
            <a:ext cx="2076000" cy="43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9F14B78-D072-4B88-9606-DAB6CF652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560000">
            <a:off x="7970110" y="3972324"/>
            <a:ext cx="2076000" cy="43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2133701-B06D-438C-AF1A-FD2E103A9D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560000">
            <a:off x="10835229" y="3724358"/>
            <a:ext cx="2076000" cy="43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9200" y="14808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AA2FCE-A6A5-40C5-9FC5-A8F862ED5D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2400" y="14808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EE707F1-1BDF-437A-A38C-27FC7F3943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5600" y="14808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51DB854-9C07-4915-8532-69CA230926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800" y="14808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21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9200" y="16510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AA2FCE-A6A5-40C5-9FC5-A8F862ED5D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2400" y="16510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EE707F1-1BDF-437A-A38C-27FC7F3943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5600" y="16510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51DB854-9C07-4915-8532-69CA230926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800" y="16510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37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1076E93-A81C-48AD-A313-F9508C334F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37360" y="1999488"/>
            <a:ext cx="2487168" cy="332232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11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EF940-579A-4520-8BE8-9369519316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8400" y="1361440"/>
            <a:ext cx="3134783" cy="4165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8D99A39A-AA1D-4BDE-98F1-B3A30A1DAF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7300" y="1828800"/>
            <a:ext cx="4025900" cy="30099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501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870192" y="932688"/>
            <a:ext cx="6644640" cy="4980432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64167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 rot="1800000">
            <a:off x="3547872" y="-4718304"/>
            <a:ext cx="9796272" cy="7418832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84825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A3DE550-6E56-4588-A5FD-D80A056A9D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4984" y="1612865"/>
            <a:ext cx="5456916" cy="337823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41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385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59725EF-3921-4A02-B0D1-A587E3AF6F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63215" y="2270725"/>
            <a:ext cx="3523827" cy="216967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45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13FD29A-8BBA-4425-88CD-DF5868D56B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700820" y="1370661"/>
            <a:ext cx="5959024" cy="36766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92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59725EF-3921-4A02-B0D1-A587E3AF6F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20932" y="2061668"/>
            <a:ext cx="4202896" cy="258778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214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5D560B-D2F9-4F71-BAEC-8B2E8D1C89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8901" y="1419226"/>
            <a:ext cx="4504267" cy="3466041"/>
          </a:xfrm>
          <a:custGeom>
            <a:avLst/>
            <a:gdLst>
              <a:gd name="connsiteX0" fmla="*/ 0 w 5918200"/>
              <a:gd name="connsiteY0" fmla="*/ 0 h 3916362"/>
              <a:gd name="connsiteX1" fmla="*/ 5918200 w 5918200"/>
              <a:gd name="connsiteY1" fmla="*/ 0 h 3916362"/>
              <a:gd name="connsiteX2" fmla="*/ 5918200 w 5918200"/>
              <a:gd name="connsiteY2" fmla="*/ 3916362 h 3916362"/>
              <a:gd name="connsiteX3" fmla="*/ 0 w 5918200"/>
              <a:gd name="connsiteY3" fmla="*/ 3916362 h 3916362"/>
              <a:gd name="connsiteX4" fmla="*/ 0 w 5918200"/>
              <a:gd name="connsiteY4" fmla="*/ 0 h 3916362"/>
              <a:gd name="connsiteX0" fmla="*/ 0 w 5918200"/>
              <a:gd name="connsiteY0" fmla="*/ 0 h 3916362"/>
              <a:gd name="connsiteX1" fmla="*/ 5918200 w 5918200"/>
              <a:gd name="connsiteY1" fmla="*/ 0 h 3916362"/>
              <a:gd name="connsiteX2" fmla="*/ 5911850 w 5918200"/>
              <a:gd name="connsiteY2" fmla="*/ 3833812 h 3916362"/>
              <a:gd name="connsiteX3" fmla="*/ 0 w 5918200"/>
              <a:gd name="connsiteY3" fmla="*/ 3916362 h 3916362"/>
              <a:gd name="connsiteX4" fmla="*/ 0 w 5918200"/>
              <a:gd name="connsiteY4" fmla="*/ 0 h 3916362"/>
              <a:gd name="connsiteX0" fmla="*/ 0 w 6750050"/>
              <a:gd name="connsiteY0" fmla="*/ 1250950 h 5167312"/>
              <a:gd name="connsiteX1" fmla="*/ 6750050 w 6750050"/>
              <a:gd name="connsiteY1" fmla="*/ 0 h 5167312"/>
              <a:gd name="connsiteX2" fmla="*/ 5911850 w 6750050"/>
              <a:gd name="connsiteY2" fmla="*/ 5084762 h 5167312"/>
              <a:gd name="connsiteX3" fmla="*/ 0 w 6750050"/>
              <a:gd name="connsiteY3" fmla="*/ 5167312 h 5167312"/>
              <a:gd name="connsiteX4" fmla="*/ 0 w 6750050"/>
              <a:gd name="connsiteY4" fmla="*/ 1250950 h 5167312"/>
              <a:gd name="connsiteX0" fmla="*/ 0 w 6750050"/>
              <a:gd name="connsiteY0" fmla="*/ 1250950 h 5167312"/>
              <a:gd name="connsiteX1" fmla="*/ 6750050 w 6750050"/>
              <a:gd name="connsiteY1" fmla="*/ 0 h 5167312"/>
              <a:gd name="connsiteX2" fmla="*/ 5911850 w 6750050"/>
              <a:gd name="connsiteY2" fmla="*/ 5084762 h 5167312"/>
              <a:gd name="connsiteX3" fmla="*/ 0 w 6750050"/>
              <a:gd name="connsiteY3" fmla="*/ 5167312 h 5167312"/>
              <a:gd name="connsiteX4" fmla="*/ 0 w 6750050"/>
              <a:gd name="connsiteY4" fmla="*/ 1250950 h 5167312"/>
              <a:gd name="connsiteX0" fmla="*/ 0 w 6750050"/>
              <a:gd name="connsiteY0" fmla="*/ 1250950 h 5167312"/>
              <a:gd name="connsiteX1" fmla="*/ 6750050 w 6750050"/>
              <a:gd name="connsiteY1" fmla="*/ 0 h 5167312"/>
              <a:gd name="connsiteX2" fmla="*/ 5911850 w 6750050"/>
              <a:gd name="connsiteY2" fmla="*/ 5084762 h 5167312"/>
              <a:gd name="connsiteX3" fmla="*/ 0 w 6750050"/>
              <a:gd name="connsiteY3" fmla="*/ 5167312 h 5167312"/>
              <a:gd name="connsiteX4" fmla="*/ 0 w 6750050"/>
              <a:gd name="connsiteY4" fmla="*/ 1250950 h 5167312"/>
              <a:gd name="connsiteX0" fmla="*/ 914400 w 6750050"/>
              <a:gd name="connsiteY0" fmla="*/ 749300 h 5167312"/>
              <a:gd name="connsiteX1" fmla="*/ 6750050 w 6750050"/>
              <a:gd name="connsiteY1" fmla="*/ 0 h 5167312"/>
              <a:gd name="connsiteX2" fmla="*/ 5911850 w 6750050"/>
              <a:gd name="connsiteY2" fmla="*/ 5084762 h 5167312"/>
              <a:gd name="connsiteX3" fmla="*/ 0 w 6750050"/>
              <a:gd name="connsiteY3" fmla="*/ 5167312 h 5167312"/>
              <a:gd name="connsiteX4" fmla="*/ 914400 w 6750050"/>
              <a:gd name="connsiteY4" fmla="*/ 749300 h 5167312"/>
              <a:gd name="connsiteX0" fmla="*/ 914400 w 6756400"/>
              <a:gd name="connsiteY0" fmla="*/ 781050 h 5199062"/>
              <a:gd name="connsiteX1" fmla="*/ 6756400 w 6756400"/>
              <a:gd name="connsiteY1" fmla="*/ 0 h 5199062"/>
              <a:gd name="connsiteX2" fmla="*/ 5911850 w 6756400"/>
              <a:gd name="connsiteY2" fmla="*/ 5116512 h 5199062"/>
              <a:gd name="connsiteX3" fmla="*/ 0 w 6756400"/>
              <a:gd name="connsiteY3" fmla="*/ 5199062 h 5199062"/>
              <a:gd name="connsiteX4" fmla="*/ 914400 w 6756400"/>
              <a:gd name="connsiteY4" fmla="*/ 781050 h 519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6400" h="5199062">
                <a:moveTo>
                  <a:pt x="914400" y="781050"/>
                </a:moveTo>
                <a:lnTo>
                  <a:pt x="6756400" y="0"/>
                </a:lnTo>
                <a:cubicBezTo>
                  <a:pt x="6557433" y="1392237"/>
                  <a:pt x="6129867" y="3838575"/>
                  <a:pt x="5911850" y="5116512"/>
                </a:cubicBezTo>
                <a:lnTo>
                  <a:pt x="0" y="5199062"/>
                </a:lnTo>
                <a:lnTo>
                  <a:pt x="914400" y="78105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UP option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BFD967-56A8-431B-A205-17DC04225A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4808" y="2463800"/>
            <a:ext cx="3517900" cy="2180167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2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1DC65-F1F7-43D0-9848-2BDFBBE28F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78922" y="2028576"/>
            <a:ext cx="3834157" cy="237616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6F508C4-99DD-4F3B-BD69-3437179772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6000" y="1656000"/>
            <a:ext cx="4346448" cy="2487168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573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6F508C4-99DD-4F3B-BD69-3437179772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6879" y="1738469"/>
            <a:ext cx="4346448" cy="2487168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32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1DC65-F1F7-43D0-9848-2BDFBBE28F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034" y="2087034"/>
            <a:ext cx="3953933" cy="225213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4CB6AF-2D11-466A-854D-D9FCE0A11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1675" y="2049404"/>
            <a:ext cx="2822575" cy="159232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E875F6D-EBF4-49B4-BF83-6FAAAA1561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93557" y="2049404"/>
            <a:ext cx="2822575" cy="159232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B4D78-79B6-4F4C-B409-C47AFC9500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4338" y="1658409"/>
            <a:ext cx="3743325" cy="211878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4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552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C6EA-9DC7-4965-949E-CF14D2C854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33600" y="2067561"/>
            <a:ext cx="2270549" cy="2697903"/>
          </a:xfrm>
          <a:prstGeom prst="roundRect">
            <a:avLst>
              <a:gd name="adj" fmla="val 14877"/>
            </a:avLst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C6EA-9DC7-4965-949E-CF14D2C854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1558" y="2468034"/>
            <a:ext cx="1727663" cy="2015067"/>
          </a:xfrm>
          <a:prstGeom prst="roundRect">
            <a:avLst>
              <a:gd name="adj" fmla="val 14877"/>
            </a:avLst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4C6A049-70BF-4E57-B30A-1B1BD8803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1718" y="2656840"/>
            <a:ext cx="1414058" cy="1688255"/>
          </a:xfrm>
          <a:prstGeom prst="roundRect">
            <a:avLst>
              <a:gd name="adj" fmla="val 16542"/>
            </a:avLst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AF1054F-EE12-4246-A84C-F3DEC7330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95135" y="2656840"/>
            <a:ext cx="1414058" cy="1688255"/>
          </a:xfrm>
          <a:prstGeom prst="roundRect">
            <a:avLst>
              <a:gd name="adj" fmla="val 16542"/>
            </a:avLst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7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59CEDF-23B2-41CD-A753-8733F5FBF7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40300" y="1955800"/>
            <a:ext cx="6198785" cy="3363829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2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optio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3D589A9-0690-4D70-AC6B-7E02C9908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D032E74-E98C-4A65-8348-308DC5A573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" y="1600200"/>
            <a:ext cx="3657600" cy="3657600"/>
          </a:xfrm>
          <a:prstGeom prst="ellipse">
            <a:avLst/>
          </a:prstGeom>
          <a:ln w="38100">
            <a:noFill/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03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DCC9E0-60A8-460E-B271-38AA5BD31A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0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78D1A29-CD71-43A6-99D6-836B5EBFDE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16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1B3C81-37F1-45BE-8A36-6F5B92261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67457184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op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32D31ED-4C21-4996-B1F6-2801D562D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57600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71AC328-6CDC-43DA-B810-E2F4FA4B78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BA56443-CF18-4C38-9575-5E1710AAB6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8799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DE31C0E-ED7D-4FBC-B3FC-8850A7172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4568122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01E19A8-58F0-4680-BA37-243AA8D247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5F7524D-A316-4A4B-928A-66679129A8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3201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F19A66A-71A3-45B9-B802-F3CD6C788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F34BF67E-4A08-4158-AB88-CA7B07B05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6E3EE0B-F4D7-4A15-858C-7B64D9236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41078079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8E2D95-DBF1-4838-AC3D-96F341E8EC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2720" y="1688785"/>
            <a:ext cx="1633728" cy="163372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0CB9292-A56B-4AF1-9C57-80C7BB9D08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5552" y="1688785"/>
            <a:ext cx="1633728" cy="163372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EC904EB-B2A2-479C-9B2E-50DCB0CD5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2357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D926C8-134F-4B4E-AFA6-422CF4396A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27933" y="2539400"/>
            <a:ext cx="1779800" cy="17798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7A03C44-8D2E-4BFD-9CA2-776A82F3D0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4267" y="2539400"/>
            <a:ext cx="1779800" cy="17798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4B1582B-7009-4058-8A5C-E13B6D711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0600" y="2539400"/>
            <a:ext cx="1779800" cy="17798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CE65DF2-591D-4F3E-B1AE-7D36BDC986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539400"/>
            <a:ext cx="1779800" cy="17798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938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optio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5F7524D-A316-4A4B-928A-66679129A8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3201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F19A66A-71A3-45B9-B802-F3CD6C788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F34BF67E-4A08-4158-AB88-CA7B07B05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51E2876-E8C8-423C-9494-4CEF2FF3A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28799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BEA9705-624D-467C-AF97-F2C06F54C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799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52E7B9-C3A8-480E-B89A-1D9E52E70D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57600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9362819E-B2B5-455B-AA2D-A8DAF1066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633809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563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399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D6CAF51-6BDC-498B-A477-237F7A227F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94400" y="914399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90441955-A97F-4CDA-9F8E-65C8BCEFD3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74400" y="914399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4091CEE-A618-459D-8440-5B817743F9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59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A2A6811-5688-499E-AFFE-209FF0846F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4400" y="259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6816AFA0-6B0E-411B-A44B-9433003B1E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4400" y="259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F33CACAB-EFD3-4423-A56F-67BF87122A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400" y="427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454B9E96-3F41-4112-B2F2-7C91659C96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94400" y="427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BC02999A-F922-4A21-97D6-ACA30F81B7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4400" y="427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07ABEAF5-F661-4B13-AA84-91E5DCACEE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20193820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B359F9B-D09D-41FC-A8A3-34B107216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7600" y="1244601"/>
            <a:ext cx="2093576" cy="151895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30340115-791E-436C-B1D2-4BA0EF313D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3581401"/>
            <a:ext cx="2093576" cy="151895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A7AFE5EF-FFAF-44D0-AE52-53409201E3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9225" y="3581401"/>
            <a:ext cx="2093576" cy="151895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9225" y="1244601"/>
            <a:ext cx="2093576" cy="151895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66796E9-17FF-4B7C-BBAB-43BCEA9CC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115405055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F61D5AC-6B9A-4E76-9528-AC060A579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6454" y="1430453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82EF3E6-2533-4B75-8BBE-37A72D1F95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86454" y="2874227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39BDB5CE-3845-49A2-B1DD-B21BA2398B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86454" y="4318000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87177F30-49A0-43D7-9750-F6537569BC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5053" y="1430453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A4D7A181-BF2B-4E2C-8DC6-9E9F937894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85053" y="2874227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5656422B-2BD1-4349-AEF4-549C487EBA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5053" y="4318000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5BEF3CE-BE91-482E-9A1D-F323D666EC8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83653" y="1430453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94CA472E-95A8-43F9-BA68-D9D29CFA58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3653" y="2874227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B76B9EDF-B9FA-4D55-9CD3-DC606A7628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83653" y="4318000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338378F8-9586-4B0C-A232-3B726BB567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82253" y="1430453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BAA4A7E-83F0-4DE1-8058-727D0D550A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82253" y="2874227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2D3DF732-700F-4626-B6E5-D4FE7CA7F7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82253" y="4318000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DE22400-4DFB-4070-BD11-796979D445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1" y="3522134"/>
            <a:ext cx="1199847" cy="1199847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6B20438-F6EA-44E8-AE9B-E1D8927EDD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44153" y="3522134"/>
            <a:ext cx="1199847" cy="1199847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813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167C466-06CA-4316-837F-DE41C6D25B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0400" y="4754290"/>
            <a:ext cx="931200" cy="9312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EF702DF-314A-48F1-973E-85A0F00953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4754290"/>
            <a:ext cx="931200" cy="9312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498764A-68F6-42A7-8513-24CEA7D01C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6800" y="4754290"/>
            <a:ext cx="931200" cy="9312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54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5138399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2276A54-15F6-49F8-8236-5D53CB3035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39201" y="914400"/>
            <a:ext cx="5138399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881298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0FCA33D-2064-4B79-A05B-33E02F45CC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6577781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3F2EB52-6437-443D-83F2-470160C639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8"/>
            <a:ext cx="6577781" cy="24720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494499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5D57908-4AFF-424F-A126-737853EA3F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25680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E22C849-BA60-407D-AF15-5F2874C1B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8000" y="3452400"/>
            <a:ext cx="25704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EA590BF-BEF4-4611-8EE4-786523DD51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28000" y="914400"/>
            <a:ext cx="25704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161301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7030164-06EA-4D37-9C6D-49853C2FD3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52400"/>
            <a:ext cx="7003200" cy="2491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00E378F-86E7-4993-B91B-1784EE997A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65600" y="914400"/>
            <a:ext cx="3312000" cy="502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EC91ED1-A8F9-42ED-8B48-4C35826597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399" y="914400"/>
            <a:ext cx="3487200" cy="2491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7B720D8-3A04-4E2B-8D9E-02FDA88BF5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2000" y="914400"/>
            <a:ext cx="3463200" cy="2491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2995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2DC44A5-0817-457C-9553-79307753C2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601" y="3452400"/>
            <a:ext cx="78480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9F64A6-006D-4964-ADA8-191336165E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400" y="3452400"/>
            <a:ext cx="25152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4E1F1C57-80A2-45AD-980A-D7B8D6595E8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4399" y="914400"/>
            <a:ext cx="53088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5958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03080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6195AC3-CE2F-4B7C-9152-7B81DB7FCA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2456565"/>
            <a:ext cx="4216800" cy="2491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EAB607D-A34C-4A17-ACEF-CD3480C6B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79199" y="914400"/>
            <a:ext cx="6098400" cy="403336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BB50CE9-A1AB-4ED4-8678-11C119D84D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399" y="914400"/>
            <a:ext cx="2097600" cy="1471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9B87A15-EFFB-4AFD-B17A-2D9576F8DB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70799" y="914400"/>
            <a:ext cx="2049600" cy="1471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402610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5138397" cy="2472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8CC71D8-1B64-4A1A-A2BC-928D2CD5D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39201" y="3471597"/>
            <a:ext cx="5138399" cy="2472003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D389867-A538-4B05-B3E9-D87EEAE66B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9201" y="914400"/>
            <a:ext cx="5138399" cy="2472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2DC44A5-0817-457C-9553-79307753C2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8"/>
            <a:ext cx="5138397" cy="247200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68981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optio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5F7524D-A316-4A4B-928A-66679129A8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3201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F19A66A-71A3-45B9-B802-F3CD6C788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F34BF67E-4A08-4158-AB88-CA7B07B05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51E2876-E8C8-423C-9494-4CEF2FF3A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28799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BEA9705-624D-467C-AF97-F2C06F54C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799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52E7B9-C3A8-480E-B89A-1D9E52E70D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57600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988920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1277600" cy="5943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6E5E6E-DD3D-4F05-B4F6-C317A8A5C5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24820284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0" y="914400"/>
            <a:ext cx="20574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9BEAD33-76BE-4CAF-B375-E999A680F8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9600" y="914400"/>
            <a:ext cx="20574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C5AF0A1-D71D-4DD2-A802-8F21C1EDDD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20200" y="914400"/>
            <a:ext cx="20574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53566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DCC9E0-60A8-460E-B271-38AA5BD31A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0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78D1A29-CD71-43A6-99D6-836B5EBFDE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16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47465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2742DDA-BD5D-4F67-A96E-7DB1DBD7D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33960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C2BEC9C-F7F4-45F2-BE52-C02716CCE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000" y="914400"/>
            <a:ext cx="33960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AD3325F-8DD8-4D2F-B33D-278CDFB344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1600" y="914400"/>
            <a:ext cx="33960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922039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2520000" cy="5029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32D31ED-4C21-4996-B1F6-2801D562D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57600" y="914400"/>
            <a:ext cx="2520000" cy="5029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71AC328-6CDC-43DA-B810-E2F4FA4B78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914400"/>
            <a:ext cx="2520000" cy="5029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BA56443-CF18-4C38-9575-5E1710AAB6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8799" y="914400"/>
            <a:ext cx="2520000" cy="5029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086006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op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32D31ED-4C21-4996-B1F6-2801D562D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57600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71AC328-6CDC-43DA-B810-E2F4FA4B78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BA56443-CF18-4C38-9575-5E1710AAB6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8799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76571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DCC9E0-60A8-460E-B271-38AA5BD31A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000" y="914400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78D1A29-CD71-43A6-99D6-836B5EBFDE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1600" y="914400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15A66BDF-7867-487E-BD05-90820D1AE4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9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8505305E-90B1-4FC8-841C-CA5C48C9CA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98000" y="3471599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7CDA6529-604C-4B16-9E5D-87D4CD114D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1600" y="3471599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7722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2780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2DC44A5-0817-457C-9553-79307753C2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1" y="914400"/>
            <a:ext cx="5946019" cy="2040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AA3B0D7-8EEE-40CB-9A33-9F9360474B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0420" y="914400"/>
            <a:ext cx="4417181" cy="4080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4AB4514-60E6-454B-8051-E8C2CD9229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401" y="2954400"/>
            <a:ext cx="5946019" cy="2040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559592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744" y="1304636"/>
            <a:ext cx="5705545" cy="21214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&lt;Name speaker&gt;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4744" y="3426106"/>
            <a:ext cx="5705545" cy="3024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719669" y="1304635"/>
            <a:ext cx="3431785" cy="395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>
                <a:latin typeface="+mj-lt"/>
              </a:defRPr>
            </a:lvl1pPr>
            <a:lvl2pPr marL="609630" indent="0">
              <a:buNone/>
              <a:defRPr sz="3734"/>
            </a:lvl2pPr>
            <a:lvl3pPr marL="1219261" indent="0">
              <a:buNone/>
              <a:defRPr sz="3200"/>
            </a:lvl3pPr>
            <a:lvl4pPr marL="1828891" indent="0">
              <a:buNone/>
              <a:defRPr sz="2667"/>
            </a:lvl4pPr>
            <a:lvl5pPr marL="2438522" indent="0">
              <a:buNone/>
              <a:defRPr sz="2667"/>
            </a:lvl5pPr>
            <a:lvl6pPr marL="3048152" indent="0">
              <a:buNone/>
              <a:defRPr sz="2667"/>
            </a:lvl6pPr>
            <a:lvl7pPr marL="3657783" indent="0">
              <a:buNone/>
              <a:defRPr sz="2667"/>
            </a:lvl7pPr>
            <a:lvl8pPr marL="4267413" indent="0">
              <a:buNone/>
              <a:defRPr sz="2667"/>
            </a:lvl8pPr>
            <a:lvl9pPr marL="4877044" indent="0">
              <a:buNone/>
              <a:defRPr sz="2667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2256367" y="357718"/>
            <a:ext cx="9267771" cy="6170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1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8B3D3FB8-6DE5-F74A-A7FF-A1D78B599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01"/>
            <a:ext cx="12188385" cy="685779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0450" y="1183345"/>
            <a:ext cx="8064169" cy="5888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0" baseline="0">
                <a:solidFill>
                  <a:schemeClr val="bg1"/>
                </a:solidFill>
                <a:latin typeface="Segoe Light"/>
                <a:cs typeface="Segoe Light"/>
              </a:defRPr>
            </a:lvl1pPr>
            <a:lvl2pPr marL="609630" indent="0">
              <a:buNone/>
              <a:defRPr sz="2667" b="1"/>
            </a:lvl2pPr>
            <a:lvl3pPr marL="1219261" indent="0">
              <a:buNone/>
              <a:defRPr sz="2400" b="1"/>
            </a:lvl3pPr>
            <a:lvl4pPr marL="1828891" indent="0">
              <a:buNone/>
              <a:defRPr sz="2133" b="1"/>
            </a:lvl4pPr>
            <a:lvl5pPr marL="2438522" indent="0">
              <a:buNone/>
              <a:defRPr sz="2133" b="1"/>
            </a:lvl5pPr>
            <a:lvl6pPr marL="3048152" indent="0">
              <a:buNone/>
              <a:defRPr sz="2133" b="1"/>
            </a:lvl6pPr>
            <a:lvl7pPr marL="3657783" indent="0">
              <a:buNone/>
              <a:defRPr sz="2133" b="1"/>
            </a:lvl7pPr>
            <a:lvl8pPr marL="4267413" indent="0">
              <a:buNone/>
              <a:defRPr sz="2133" b="1"/>
            </a:lvl8pPr>
            <a:lvl9pPr marL="4877044" indent="0">
              <a:buNone/>
              <a:defRPr sz="2133" b="1"/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&lt;Next session 00:00 – 00:00&gt;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600452" y="1883716"/>
            <a:ext cx="8064168" cy="24992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5334" b="0">
                <a:solidFill>
                  <a:schemeClr val="bg1"/>
                </a:solidFill>
                <a:latin typeface="+mj-lt"/>
              </a:defRPr>
            </a:lvl1pPr>
            <a:lvl2pPr marL="609630" indent="0">
              <a:buNone/>
              <a:defRPr sz="2667" b="1"/>
            </a:lvl2pPr>
            <a:lvl3pPr marL="1219261" indent="0">
              <a:buNone/>
              <a:defRPr sz="2400" b="1"/>
            </a:lvl3pPr>
            <a:lvl4pPr marL="1828891" indent="0">
              <a:buNone/>
              <a:defRPr sz="2133" b="1"/>
            </a:lvl4pPr>
            <a:lvl5pPr marL="2438522" indent="0">
              <a:buNone/>
              <a:defRPr sz="2133" b="1"/>
            </a:lvl5pPr>
            <a:lvl6pPr marL="3048152" indent="0">
              <a:buNone/>
              <a:defRPr sz="2133" b="1"/>
            </a:lvl6pPr>
            <a:lvl7pPr marL="3657783" indent="0">
              <a:buNone/>
              <a:defRPr sz="2133" b="1"/>
            </a:lvl7pPr>
            <a:lvl8pPr marL="4267413" indent="0">
              <a:buNone/>
              <a:defRPr sz="2133" b="1"/>
            </a:lvl8pPr>
            <a:lvl9pPr marL="4877044" indent="0">
              <a:buNone/>
              <a:defRPr sz="2133" b="1"/>
            </a:lvl9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next session&gt;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3600450" y="4525364"/>
            <a:ext cx="8064169" cy="5485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Segoe Light"/>
                <a:cs typeface="Segoe Light"/>
              </a:defRPr>
            </a:lvl1pPr>
            <a:lvl2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&lt;Name speaker next session&gt;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8CD2282-E15F-1D4C-A3EA-6718297F68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209" y="5962321"/>
            <a:ext cx="4410407" cy="82705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5624733"/>
            <a:ext cx="1410411" cy="3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2666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5746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6010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2014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130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1715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97709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2434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776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2433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384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645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828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09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6454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90036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00740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62669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41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4784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7392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4938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550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4463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106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65459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8449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94493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928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8874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04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07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215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16x9 background live shapes">
            <a:extLst>
              <a:ext uri="{FF2B5EF4-FFF2-40B4-BE49-F238E27FC236}">
                <a16:creationId xmlns:a16="http://schemas.microsoft.com/office/drawing/2014/main" id="{2C9F669A-A2E3-13A8-CF6F-878DBA275E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0B41CE57-799E-5170-BE26-9C2C5EC57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EC80F5-20C7-6914-1D71-23CBD1BE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6FAD1995-E9C3-6803-E792-A4B29ABB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CE4C">
                    <a:alpha val="35000"/>
                  </a:srgbClr>
                </a:gs>
                <a:gs pos="45000">
                  <a:srgbClr val="41AFA1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201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16x9 background live shapes">
            <a:extLst>
              <a:ext uri="{FF2B5EF4-FFF2-40B4-BE49-F238E27FC236}">
                <a16:creationId xmlns:a16="http://schemas.microsoft.com/office/drawing/2014/main" id="{701B9F81-D668-8FC3-113F-F8E7286212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69B2D4A8-DEF8-AC9C-C93D-613F4D10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170B6-641B-0C89-09A4-5A8372632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43352A4B-C89E-A9B3-F717-BDDC685AB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33000"/>
                  </a:srgbClr>
                </a:gs>
                <a:gs pos="58000">
                  <a:srgbClr val="238CD9">
                    <a:alpha val="3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32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176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16x9 background live shapes">
            <a:extLst>
              <a:ext uri="{FF2B5EF4-FFF2-40B4-BE49-F238E27FC236}">
                <a16:creationId xmlns:a16="http://schemas.microsoft.com/office/drawing/2014/main" id="{A5D90BAF-4418-AE99-EDEB-EA7D5C9210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12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6DCBF5A5-3B47-2DE4-FE52-7FC6C9B4C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6E3DB-3082-7071-2E58-009660DC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E4A822BB-508E-BB29-85CA-BCAD53D7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600"/>
            </a:xfrm>
            <a:prstGeom prst="rect">
              <a:avLst/>
            </a:prstGeom>
            <a:gradFill flip="none" rotWithShape="1">
              <a:gsLst>
                <a:gs pos="58000">
                  <a:srgbClr val="CA6CCD">
                    <a:alpha val="33000"/>
                  </a:srgbClr>
                </a:gs>
                <a:gs pos="0">
                  <a:srgbClr val="FF7F62">
                    <a:alpha val="33000"/>
                    <a:lumMod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656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16x9 background live shapes">
            <a:extLst>
              <a:ext uri="{FF2B5EF4-FFF2-40B4-BE49-F238E27FC236}">
                <a16:creationId xmlns:a16="http://schemas.microsoft.com/office/drawing/2014/main" id="{F471B4C8-749E-132F-7130-CF7608FCEE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F6B93EEB-A93D-108F-E45A-83D58E746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5A433E-5152-221F-A9CC-34181115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F6619842-DA6B-14EB-A137-6942BBC4B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60000">
                  <a:srgbClr val="DCEDE8">
                    <a:alpha val="60000"/>
                  </a:srgbClr>
                </a:gs>
                <a:gs pos="0">
                  <a:srgbClr val="FFF1CC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61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55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eme 6 - Light-Title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FBA275F-02D0-8293-CC4D-2B024C91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2242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771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dark 16x9 background live shapes">
            <a:extLst>
              <a:ext uri="{FF2B5EF4-FFF2-40B4-BE49-F238E27FC236}">
                <a16:creationId xmlns:a16="http://schemas.microsoft.com/office/drawing/2014/main" id="{D6DDA62B-58BD-05FE-12D1-C1AC0D002AB1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411480" y="4576565"/>
            <a:chExt cx="2743200" cy="1545336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D0557860-6A8F-8E52-A580-098D8C0E2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E1C8F-4FB3-EACE-501C-D6337A818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411480" y="4576565"/>
              <a:ext cx="2743200" cy="1545336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22E67220-0F09-59F1-152B-DC326AC2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06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dark 16x9 background live shapes">
            <a:extLst>
              <a:ext uri="{FF2B5EF4-FFF2-40B4-BE49-F238E27FC236}">
                <a16:creationId xmlns:a16="http://schemas.microsoft.com/office/drawing/2014/main" id="{E6FC3824-0482-F354-39BA-F28FAA2CFE62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3246120" y="4576565"/>
            <a:chExt cx="2743200" cy="1545336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B6B5AAEB-982A-222D-1493-9AAD902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/>
                </a:gs>
                <a:gs pos="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4D29B3-CB57-0B92-6545-BBA4A16F8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3246120" y="4576565"/>
              <a:ext cx="2743200" cy="1545336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AACE6C2F-447A-F29B-C7D4-58B5A6B07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>
                    <a:alpha val="75000"/>
                  </a:srgbClr>
                </a:gs>
                <a:gs pos="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30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dark 16x9 background live shapes">
            <a:extLst>
              <a:ext uri="{FF2B5EF4-FFF2-40B4-BE49-F238E27FC236}">
                <a16:creationId xmlns:a16="http://schemas.microsoft.com/office/drawing/2014/main" id="{17DE4D58-1C9F-4418-F0C2-8D6420E9DA4E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6080760" y="4576565"/>
            <a:chExt cx="2743200" cy="1545336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577586E1-5D84-AE6F-C22E-B0F1CE28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/>
                </a:gs>
                <a:gs pos="5000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EF63A3-FE56-5736-4DA6-9247DC87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6080760" y="4576565"/>
              <a:ext cx="2743200" cy="1545336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F018CB8D-10F0-B1D7-4E76-6C1BD76B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>
                    <a:alpha val="75000"/>
                  </a:srgbClr>
                </a:gs>
                <a:gs pos="5000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742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dark 16x9 background live shapes">
            <a:extLst>
              <a:ext uri="{FF2B5EF4-FFF2-40B4-BE49-F238E27FC236}">
                <a16:creationId xmlns:a16="http://schemas.microsoft.com/office/drawing/2014/main" id="{534EA82C-75C4-B456-BD21-8C86BF5EE3EA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8915400" y="4576565"/>
            <a:chExt cx="2743200" cy="1545336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231D00E5-270B-B7C1-FF89-254D54FB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/>
                </a:gs>
                <a:gs pos="0">
                  <a:srgbClr val="39131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79650E-33E6-A499-D887-2835B428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8915400" y="4576565"/>
              <a:ext cx="2743200" cy="1545336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19002412-C0F3-6202-431A-F2497721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>
                    <a:alpha val="75000"/>
                  </a:srgbClr>
                </a:gs>
                <a:gs pos="0">
                  <a:srgbClr val="391317">
                    <a:alpha val="74902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048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dark 16x9 background live shapes">
            <a:extLst>
              <a:ext uri="{FF2B5EF4-FFF2-40B4-BE49-F238E27FC236}">
                <a16:creationId xmlns:a16="http://schemas.microsoft.com/office/drawing/2014/main" id="{63511831-2637-2FFE-2068-D93FDC6EC595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1750040" y="4576565"/>
            <a:chExt cx="2743200" cy="1545336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556471A8-1A82-0134-D11B-CFF29F6CE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12D31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16BA33-B837-9E45-BEB2-1EAA90A0C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1750040" y="4576565"/>
              <a:ext cx="2743200" cy="1545336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25C503EC-1321-007C-F7A6-504699B7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12D31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22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3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dark 16x9 background live shapes">
            <a:extLst>
              <a:ext uri="{FF2B5EF4-FFF2-40B4-BE49-F238E27FC236}">
                <a16:creationId xmlns:a16="http://schemas.microsoft.com/office/drawing/2014/main" id="{5BC17DD9-E7D8-9FE0-2E0C-B69480790AF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4584680" y="4576565"/>
            <a:chExt cx="2743200" cy="1545336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A73C26E8-907A-8482-98E4-6C2C3E813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52237"/>
                </a:gs>
                <a:gs pos="0">
                  <a:srgbClr val="391317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D3C924-FABE-BFAC-ED39-F1D3ECC4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4584680" y="4576565"/>
              <a:ext cx="2743200" cy="1545336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C66BEE61-A440-1E3E-D1CB-10F6682B2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52237">
                    <a:alpha val="75000"/>
                  </a:srgbClr>
                </a:gs>
                <a:gs pos="0">
                  <a:srgbClr val="391317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811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dark 16x9 background live shapes">
            <a:extLst>
              <a:ext uri="{FF2B5EF4-FFF2-40B4-BE49-F238E27FC236}">
                <a16:creationId xmlns:a16="http://schemas.microsoft.com/office/drawing/2014/main" id="{0FE7BC74-1531-B3F6-C81C-592426F03E1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7419320" y="4576565"/>
            <a:chExt cx="2743200" cy="1545336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754F9A5F-EE53-79DF-4625-43321E06B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391317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7996735-F58D-E02B-8A95-6FD606B70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7419320" y="4576565"/>
              <a:ext cx="2743200" cy="1545336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7BBFA962-E065-1748-364E-137D67491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391317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18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33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96507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377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929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2237088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9C52956-70BA-DE4F-9431-BB3B2EE65619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C980A46A-3BAA-994E-ACC1-AF6099BD0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51951AC1-C199-154C-A970-91841E8F3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503363"/>
            <a:ext cx="9753600" cy="2387600"/>
          </a:xfrm>
        </p:spPr>
        <p:txBody>
          <a:bodyPr anchor="ctr"/>
          <a:lstStyle>
            <a:lvl1pPr algn="ctr">
              <a:lnSpc>
                <a:spcPct val="11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400" y="4059238"/>
            <a:ext cx="98171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Roboto Regular"/>
                <a:cs typeface="Roboto Regular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82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in 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FB103-B488-A249-9437-0DF2BC2F8250}"/>
              </a:ext>
            </a:extLst>
          </p:cNvPr>
          <p:cNvGrpSpPr/>
          <p:nvPr userDrawn="1"/>
        </p:nvGrpSpPr>
        <p:grpSpPr>
          <a:xfrm>
            <a:off x="3352796" y="2802118"/>
            <a:ext cx="5246828" cy="1253763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4E5EA918-EF89-ED43-BF01-3F65B3B5A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D374E611-A1CA-F548-9165-6071807F8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9530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7D12A2A-007B-D44A-B137-59A068CC9C6C}"/>
              </a:ext>
            </a:extLst>
          </p:cNvPr>
          <p:cNvGrpSpPr/>
          <p:nvPr userDrawn="1"/>
        </p:nvGrpSpPr>
        <p:grpSpPr>
          <a:xfrm>
            <a:off x="3352796" y="2802118"/>
            <a:ext cx="5246828" cy="1253763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D5AE6326-95DC-4D45-9AEC-242D36F32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8F75C11C-2A97-674A-8EF7-C2C2F7130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66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209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gatebase Medium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CB4525-C3FC-3010-82D1-23366380452D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927B4848-6E7B-8342-21BD-979E6B406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D780FF4A-C38F-B7D1-3210-8F0569B99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9448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spac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1825625"/>
            <a:ext cx="62103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41A790-033B-D467-FD4A-11A1B4DFFD66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D3CADA76-5EF8-C44E-5DB5-5FA91C5B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CD683297-412E-3B67-70C8-C76AA9B3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64365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4199" y="1825625"/>
            <a:ext cx="6282765" cy="4351338"/>
          </a:xfrm>
        </p:spPr>
        <p:txBody>
          <a:bodyPr/>
          <a:lstStyle/>
          <a:p>
            <a:pPr lvl="0"/>
            <a:r>
              <a:rPr lang="en-GB"/>
              <a:t>Click to edit Master text styles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C5FE7D6-0FBE-0E44-B05C-BE4982AF24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8004511" y="1361904"/>
            <a:ext cx="2868931" cy="3811464"/>
          </a:xfrm>
          <a:custGeom>
            <a:avLst/>
            <a:gdLst>
              <a:gd name="connsiteX0" fmla="*/ 1637650 w 3275301"/>
              <a:gd name="connsiteY0" fmla="*/ 0 h 4351339"/>
              <a:gd name="connsiteX1" fmla="*/ 3258526 w 3275301"/>
              <a:gd name="connsiteY1" fmla="*/ 351841 h 4351339"/>
              <a:gd name="connsiteX2" fmla="*/ 3275301 w 3275301"/>
              <a:gd name="connsiteY2" fmla="*/ 363113 h 4351339"/>
              <a:gd name="connsiteX3" fmla="*/ 3275301 w 3275301"/>
              <a:gd name="connsiteY3" fmla="*/ 1232932 h 4351339"/>
              <a:gd name="connsiteX4" fmla="*/ 3270751 w 3275301"/>
              <a:gd name="connsiteY4" fmla="*/ 1235989 h 4351339"/>
              <a:gd name="connsiteX5" fmla="*/ 3270751 w 3275301"/>
              <a:gd name="connsiteY5" fmla="*/ 3115351 h 4351339"/>
              <a:gd name="connsiteX6" fmla="*/ 3275301 w 3275301"/>
              <a:gd name="connsiteY6" fmla="*/ 3118409 h 4351339"/>
              <a:gd name="connsiteX7" fmla="*/ 3275301 w 3275301"/>
              <a:gd name="connsiteY7" fmla="*/ 3988226 h 4351339"/>
              <a:gd name="connsiteX8" fmla="*/ 3258526 w 3275301"/>
              <a:gd name="connsiteY8" fmla="*/ 3999499 h 4351339"/>
              <a:gd name="connsiteX9" fmla="*/ 1637650 w 3275301"/>
              <a:gd name="connsiteY9" fmla="*/ 4351339 h 4351339"/>
              <a:gd name="connsiteX10" fmla="*/ 16774 w 3275301"/>
              <a:gd name="connsiteY10" fmla="*/ 3999499 h 4351339"/>
              <a:gd name="connsiteX11" fmla="*/ 0 w 3275301"/>
              <a:gd name="connsiteY11" fmla="*/ 3988227 h 4351339"/>
              <a:gd name="connsiteX12" fmla="*/ 0 w 3275301"/>
              <a:gd name="connsiteY12" fmla="*/ 3118408 h 4351339"/>
              <a:gd name="connsiteX13" fmla="*/ 4547 w 3275301"/>
              <a:gd name="connsiteY13" fmla="*/ 3115352 h 4351339"/>
              <a:gd name="connsiteX14" fmla="*/ 4547 w 3275301"/>
              <a:gd name="connsiteY14" fmla="*/ 1235987 h 4351339"/>
              <a:gd name="connsiteX15" fmla="*/ 0 w 3275301"/>
              <a:gd name="connsiteY15" fmla="*/ 1232932 h 4351339"/>
              <a:gd name="connsiteX16" fmla="*/ 0 w 3275301"/>
              <a:gd name="connsiteY16" fmla="*/ 363113 h 4351339"/>
              <a:gd name="connsiteX17" fmla="*/ 16774 w 3275301"/>
              <a:gd name="connsiteY17" fmla="*/ 351841 h 4351339"/>
              <a:gd name="connsiteX18" fmla="*/ 1637650 w 3275301"/>
              <a:gd name="connsiteY18" fmla="*/ 0 h 43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75301" h="4351339">
                <a:moveTo>
                  <a:pt x="1637650" y="0"/>
                </a:moveTo>
                <a:cubicBezTo>
                  <a:pt x="2312373" y="0"/>
                  <a:pt x="2907251" y="139565"/>
                  <a:pt x="3258526" y="351841"/>
                </a:cubicBezTo>
                <a:lnTo>
                  <a:pt x="3275301" y="363113"/>
                </a:lnTo>
                <a:lnTo>
                  <a:pt x="3275301" y="1232932"/>
                </a:lnTo>
                <a:lnTo>
                  <a:pt x="3270751" y="1235989"/>
                </a:lnTo>
                <a:lnTo>
                  <a:pt x="3270751" y="3115351"/>
                </a:lnTo>
                <a:lnTo>
                  <a:pt x="3275301" y="3118409"/>
                </a:lnTo>
                <a:lnTo>
                  <a:pt x="3275301" y="3988226"/>
                </a:lnTo>
                <a:lnTo>
                  <a:pt x="3258526" y="3999499"/>
                </a:lnTo>
                <a:cubicBezTo>
                  <a:pt x="2907251" y="4211774"/>
                  <a:pt x="2312373" y="4351339"/>
                  <a:pt x="1637650" y="4351339"/>
                </a:cubicBezTo>
                <a:cubicBezTo>
                  <a:pt x="962927" y="4351339"/>
                  <a:pt x="368049" y="4211774"/>
                  <a:pt x="16774" y="3999499"/>
                </a:cubicBezTo>
                <a:lnTo>
                  <a:pt x="0" y="3988227"/>
                </a:lnTo>
                <a:lnTo>
                  <a:pt x="0" y="3118408"/>
                </a:lnTo>
                <a:lnTo>
                  <a:pt x="4547" y="3115352"/>
                </a:lnTo>
                <a:lnTo>
                  <a:pt x="4547" y="1235987"/>
                </a:lnTo>
                <a:lnTo>
                  <a:pt x="0" y="1232932"/>
                </a:lnTo>
                <a:lnTo>
                  <a:pt x="0" y="363113"/>
                </a:lnTo>
                <a:lnTo>
                  <a:pt x="16774" y="351841"/>
                </a:lnTo>
                <a:cubicBezTo>
                  <a:pt x="368049" y="139565"/>
                  <a:pt x="962927" y="0"/>
                  <a:pt x="163765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B49DD9-6283-DCF3-7D17-704D39F466A3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EDAFB240-79D0-4620-5543-BF9F9984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FBFB5B40-17CE-783C-500C-7B881374F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4778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4200" y="1825625"/>
            <a:ext cx="6210300" cy="4351338"/>
          </a:xfrm>
        </p:spPr>
        <p:txBody>
          <a:bodyPr/>
          <a:lstStyle/>
          <a:p>
            <a:pPr lvl="0"/>
            <a:r>
              <a:rPr lang="en-GB"/>
              <a:t>Click to edit Master text styles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6210300" cy="1325563"/>
          </a:xfrm>
        </p:spPr>
        <p:txBody>
          <a:bodyPr/>
          <a:lstStyle/>
          <a:p>
            <a:r>
              <a:rPr lang="en-GB"/>
              <a:t>Click to edit Master title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30DD0B5-7F5A-6E41-9195-D528F18E2D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6721195" y="0"/>
            <a:ext cx="5470805" cy="6858000"/>
          </a:xfrm>
          <a:custGeom>
            <a:avLst/>
            <a:gdLst>
              <a:gd name="connsiteX0" fmla="*/ 2273191 w 5470805"/>
              <a:gd name="connsiteY0" fmla="*/ 0 h 6858000"/>
              <a:gd name="connsiteX1" fmla="*/ 3552358 w 5470805"/>
              <a:gd name="connsiteY1" fmla="*/ 0 h 6858000"/>
              <a:gd name="connsiteX2" fmla="*/ 5419407 w 5470805"/>
              <a:gd name="connsiteY2" fmla="*/ 0 h 6858000"/>
              <a:gd name="connsiteX3" fmla="*/ 5470805 w 5470805"/>
              <a:gd name="connsiteY3" fmla="*/ 0 h 6858000"/>
              <a:gd name="connsiteX4" fmla="*/ 5470805 w 5470805"/>
              <a:gd name="connsiteY4" fmla="*/ 14733 h 6858000"/>
              <a:gd name="connsiteX5" fmla="*/ 5470805 w 5470805"/>
              <a:gd name="connsiteY5" fmla="*/ 1846729 h 6858000"/>
              <a:gd name="connsiteX6" fmla="*/ 5470805 w 5470805"/>
              <a:gd name="connsiteY6" fmla="*/ 6858000 h 6858000"/>
              <a:gd name="connsiteX7" fmla="*/ 1166884 w 5470805"/>
              <a:gd name="connsiteY7" fmla="*/ 6858000 h 6858000"/>
              <a:gd name="connsiteX8" fmla="*/ 0 w 5470805"/>
              <a:gd name="connsiteY8" fmla="*/ 1181100 h 6858000"/>
              <a:gd name="connsiteX9" fmla="*/ 2067599 w 5470805"/>
              <a:gd name="connsiteY9" fmla="*/ 58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0805" h="6858000">
                <a:moveTo>
                  <a:pt x="2273191" y="0"/>
                </a:moveTo>
                <a:lnTo>
                  <a:pt x="3552358" y="0"/>
                </a:lnTo>
                <a:lnTo>
                  <a:pt x="5419407" y="0"/>
                </a:lnTo>
                <a:lnTo>
                  <a:pt x="5470805" y="0"/>
                </a:lnTo>
                <a:lnTo>
                  <a:pt x="5470805" y="14733"/>
                </a:lnTo>
                <a:lnTo>
                  <a:pt x="5470805" y="1846729"/>
                </a:lnTo>
                <a:lnTo>
                  <a:pt x="5470805" y="6858000"/>
                </a:lnTo>
                <a:lnTo>
                  <a:pt x="1166884" y="6858000"/>
                </a:lnTo>
                <a:lnTo>
                  <a:pt x="0" y="1181100"/>
                </a:lnTo>
                <a:cubicBezTo>
                  <a:pt x="565117" y="722336"/>
                  <a:pt x="1263460" y="313206"/>
                  <a:pt x="2067599" y="582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>
                <a:highlight>
                  <a:srgbClr val="FFFF00"/>
                </a:highlight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257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1825625"/>
            <a:ext cx="62103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F3B090-2211-5A4C-AC0F-8A940E3DA7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-6725" y="1844515"/>
            <a:ext cx="4733365" cy="5013483"/>
          </a:xfrm>
          <a:custGeom>
            <a:avLst/>
            <a:gdLst>
              <a:gd name="connsiteX0" fmla="*/ 0 w 4726641"/>
              <a:gd name="connsiteY0" fmla="*/ 0 h 4370294"/>
              <a:gd name="connsiteX1" fmla="*/ 4726641 w 4726641"/>
              <a:gd name="connsiteY1" fmla="*/ 0 h 4370294"/>
              <a:gd name="connsiteX2" fmla="*/ 4726641 w 4726641"/>
              <a:gd name="connsiteY2" fmla="*/ 4370294 h 4370294"/>
              <a:gd name="connsiteX3" fmla="*/ 0 w 4726641"/>
              <a:gd name="connsiteY3" fmla="*/ 4370294 h 4370294"/>
              <a:gd name="connsiteX4" fmla="*/ 0 w 4726641"/>
              <a:gd name="connsiteY4" fmla="*/ 0 h 4370294"/>
              <a:gd name="connsiteX0" fmla="*/ 0 w 4733365"/>
              <a:gd name="connsiteY0" fmla="*/ 0 h 4820771"/>
              <a:gd name="connsiteX1" fmla="*/ 4733365 w 4733365"/>
              <a:gd name="connsiteY1" fmla="*/ 450477 h 4820771"/>
              <a:gd name="connsiteX2" fmla="*/ 4733365 w 4733365"/>
              <a:gd name="connsiteY2" fmla="*/ 4820771 h 4820771"/>
              <a:gd name="connsiteX3" fmla="*/ 6724 w 4733365"/>
              <a:gd name="connsiteY3" fmla="*/ 4820771 h 4820771"/>
              <a:gd name="connsiteX4" fmla="*/ 0 w 4733365"/>
              <a:gd name="connsiteY4" fmla="*/ 0 h 4820771"/>
              <a:gd name="connsiteX0" fmla="*/ 0 w 4733365"/>
              <a:gd name="connsiteY0" fmla="*/ 149451 h 4970222"/>
              <a:gd name="connsiteX1" fmla="*/ 4733365 w 4733365"/>
              <a:gd name="connsiteY1" fmla="*/ 599928 h 4970222"/>
              <a:gd name="connsiteX2" fmla="*/ 4733365 w 4733365"/>
              <a:gd name="connsiteY2" fmla="*/ 4970222 h 4970222"/>
              <a:gd name="connsiteX3" fmla="*/ 6724 w 4733365"/>
              <a:gd name="connsiteY3" fmla="*/ 4970222 h 4970222"/>
              <a:gd name="connsiteX4" fmla="*/ 0 w 4733365"/>
              <a:gd name="connsiteY4" fmla="*/ 149451 h 4970222"/>
              <a:gd name="connsiteX0" fmla="*/ 0 w 4733365"/>
              <a:gd name="connsiteY0" fmla="*/ 198640 h 5019411"/>
              <a:gd name="connsiteX1" fmla="*/ 4733365 w 4733365"/>
              <a:gd name="connsiteY1" fmla="*/ 649117 h 5019411"/>
              <a:gd name="connsiteX2" fmla="*/ 4733365 w 4733365"/>
              <a:gd name="connsiteY2" fmla="*/ 5019411 h 5019411"/>
              <a:gd name="connsiteX3" fmla="*/ 6724 w 4733365"/>
              <a:gd name="connsiteY3" fmla="*/ 5019411 h 5019411"/>
              <a:gd name="connsiteX4" fmla="*/ 0 w 4733365"/>
              <a:gd name="connsiteY4" fmla="*/ 198640 h 5019411"/>
              <a:gd name="connsiteX0" fmla="*/ 0 w 4733365"/>
              <a:gd name="connsiteY0" fmla="*/ 192712 h 5013483"/>
              <a:gd name="connsiteX1" fmla="*/ 4733365 w 4733365"/>
              <a:gd name="connsiteY1" fmla="*/ 643189 h 5013483"/>
              <a:gd name="connsiteX2" fmla="*/ 4733365 w 4733365"/>
              <a:gd name="connsiteY2" fmla="*/ 5013483 h 5013483"/>
              <a:gd name="connsiteX3" fmla="*/ 6724 w 4733365"/>
              <a:gd name="connsiteY3" fmla="*/ 5013483 h 5013483"/>
              <a:gd name="connsiteX4" fmla="*/ 0 w 4733365"/>
              <a:gd name="connsiteY4" fmla="*/ 192712 h 5013483"/>
              <a:gd name="connsiteX0" fmla="*/ 0 w 4733365"/>
              <a:gd name="connsiteY0" fmla="*/ 192712 h 5013483"/>
              <a:gd name="connsiteX1" fmla="*/ 4733365 w 4733365"/>
              <a:gd name="connsiteY1" fmla="*/ 643189 h 5013483"/>
              <a:gd name="connsiteX2" fmla="*/ 4733365 w 4733365"/>
              <a:gd name="connsiteY2" fmla="*/ 5013483 h 5013483"/>
              <a:gd name="connsiteX3" fmla="*/ 6724 w 4733365"/>
              <a:gd name="connsiteY3" fmla="*/ 5013483 h 5013483"/>
              <a:gd name="connsiteX4" fmla="*/ 0 w 4733365"/>
              <a:gd name="connsiteY4" fmla="*/ 192712 h 501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3365" h="5013483">
                <a:moveTo>
                  <a:pt x="0" y="192712"/>
                </a:moveTo>
                <a:cubicBezTo>
                  <a:pt x="2149288" y="-262247"/>
                  <a:pt x="4029636" y="170300"/>
                  <a:pt x="4733365" y="643189"/>
                </a:cubicBezTo>
                <a:lnTo>
                  <a:pt x="4733365" y="5013483"/>
                </a:lnTo>
                <a:lnTo>
                  <a:pt x="6724" y="5013483"/>
                </a:lnTo>
                <a:cubicBezTo>
                  <a:pt x="4483" y="3406559"/>
                  <a:pt x="2241" y="1799636"/>
                  <a:pt x="0" y="19271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1DDFED-9AD9-AF1A-658A-FA1BE64D62B5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1FED604C-2D81-2CF3-BBAC-FE61B151F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E59E918C-EF8E-1CC2-D288-E655A60B0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5446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152927-0757-6443-A3BA-AB7A136C3F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656" y="3962385"/>
            <a:ext cx="2774963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2113C95-47EB-844D-A98A-BB68168A92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1292" y="3962385"/>
            <a:ext cx="2774963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8707229-23A4-D644-9A58-E7D4AFBE25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8154" y="3962385"/>
            <a:ext cx="2774963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B70474B-3124-524D-A3D6-05F700E22E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9901" y="3962385"/>
            <a:ext cx="2774963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16C922-2039-4C00-DF5E-48DDD31F3DB6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60F07331-D565-2E8E-28B7-0FEF50C46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C1EB637F-2571-0AB0-E6CC-442E5E239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9351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76CF0B3-9496-D045-9B84-3013FD3D3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1122412" y="1810874"/>
            <a:ext cx="2193321" cy="2913895"/>
          </a:xfrm>
          <a:custGeom>
            <a:avLst/>
            <a:gdLst>
              <a:gd name="connsiteX0" fmla="*/ 1637650 w 3275301"/>
              <a:gd name="connsiteY0" fmla="*/ 0 h 4351339"/>
              <a:gd name="connsiteX1" fmla="*/ 3258526 w 3275301"/>
              <a:gd name="connsiteY1" fmla="*/ 351841 h 4351339"/>
              <a:gd name="connsiteX2" fmla="*/ 3275301 w 3275301"/>
              <a:gd name="connsiteY2" fmla="*/ 363113 h 4351339"/>
              <a:gd name="connsiteX3" fmla="*/ 3275301 w 3275301"/>
              <a:gd name="connsiteY3" fmla="*/ 1232932 h 4351339"/>
              <a:gd name="connsiteX4" fmla="*/ 3270751 w 3275301"/>
              <a:gd name="connsiteY4" fmla="*/ 1235989 h 4351339"/>
              <a:gd name="connsiteX5" fmla="*/ 3270751 w 3275301"/>
              <a:gd name="connsiteY5" fmla="*/ 3115351 h 4351339"/>
              <a:gd name="connsiteX6" fmla="*/ 3275301 w 3275301"/>
              <a:gd name="connsiteY6" fmla="*/ 3118409 h 4351339"/>
              <a:gd name="connsiteX7" fmla="*/ 3275301 w 3275301"/>
              <a:gd name="connsiteY7" fmla="*/ 3988226 h 4351339"/>
              <a:gd name="connsiteX8" fmla="*/ 3258526 w 3275301"/>
              <a:gd name="connsiteY8" fmla="*/ 3999499 h 4351339"/>
              <a:gd name="connsiteX9" fmla="*/ 1637650 w 3275301"/>
              <a:gd name="connsiteY9" fmla="*/ 4351339 h 4351339"/>
              <a:gd name="connsiteX10" fmla="*/ 16774 w 3275301"/>
              <a:gd name="connsiteY10" fmla="*/ 3999499 h 4351339"/>
              <a:gd name="connsiteX11" fmla="*/ 0 w 3275301"/>
              <a:gd name="connsiteY11" fmla="*/ 3988227 h 4351339"/>
              <a:gd name="connsiteX12" fmla="*/ 0 w 3275301"/>
              <a:gd name="connsiteY12" fmla="*/ 3118408 h 4351339"/>
              <a:gd name="connsiteX13" fmla="*/ 4547 w 3275301"/>
              <a:gd name="connsiteY13" fmla="*/ 3115352 h 4351339"/>
              <a:gd name="connsiteX14" fmla="*/ 4547 w 3275301"/>
              <a:gd name="connsiteY14" fmla="*/ 1235987 h 4351339"/>
              <a:gd name="connsiteX15" fmla="*/ 0 w 3275301"/>
              <a:gd name="connsiteY15" fmla="*/ 1232932 h 4351339"/>
              <a:gd name="connsiteX16" fmla="*/ 0 w 3275301"/>
              <a:gd name="connsiteY16" fmla="*/ 363113 h 4351339"/>
              <a:gd name="connsiteX17" fmla="*/ 16774 w 3275301"/>
              <a:gd name="connsiteY17" fmla="*/ 351841 h 4351339"/>
              <a:gd name="connsiteX18" fmla="*/ 1637650 w 3275301"/>
              <a:gd name="connsiteY18" fmla="*/ 0 h 43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75301" h="4351339">
                <a:moveTo>
                  <a:pt x="1637650" y="0"/>
                </a:moveTo>
                <a:cubicBezTo>
                  <a:pt x="2312373" y="0"/>
                  <a:pt x="2907251" y="139565"/>
                  <a:pt x="3258526" y="351841"/>
                </a:cubicBezTo>
                <a:lnTo>
                  <a:pt x="3275301" y="363113"/>
                </a:lnTo>
                <a:lnTo>
                  <a:pt x="3275301" y="1232932"/>
                </a:lnTo>
                <a:lnTo>
                  <a:pt x="3270751" y="1235989"/>
                </a:lnTo>
                <a:lnTo>
                  <a:pt x="3270751" y="3115351"/>
                </a:lnTo>
                <a:lnTo>
                  <a:pt x="3275301" y="3118409"/>
                </a:lnTo>
                <a:lnTo>
                  <a:pt x="3275301" y="3988226"/>
                </a:lnTo>
                <a:lnTo>
                  <a:pt x="3258526" y="3999499"/>
                </a:lnTo>
                <a:cubicBezTo>
                  <a:pt x="2907251" y="4211774"/>
                  <a:pt x="2312373" y="4351339"/>
                  <a:pt x="1637650" y="4351339"/>
                </a:cubicBezTo>
                <a:cubicBezTo>
                  <a:pt x="962927" y="4351339"/>
                  <a:pt x="368049" y="4211774"/>
                  <a:pt x="16774" y="3999499"/>
                </a:cubicBezTo>
                <a:lnTo>
                  <a:pt x="0" y="3988227"/>
                </a:lnTo>
                <a:lnTo>
                  <a:pt x="0" y="3118408"/>
                </a:lnTo>
                <a:lnTo>
                  <a:pt x="4547" y="3115352"/>
                </a:lnTo>
                <a:lnTo>
                  <a:pt x="4547" y="1235987"/>
                </a:lnTo>
                <a:lnTo>
                  <a:pt x="0" y="1232932"/>
                </a:lnTo>
                <a:lnTo>
                  <a:pt x="0" y="363113"/>
                </a:lnTo>
                <a:lnTo>
                  <a:pt x="16774" y="351841"/>
                </a:lnTo>
                <a:cubicBezTo>
                  <a:pt x="368049" y="139565"/>
                  <a:pt x="962927" y="0"/>
                  <a:pt x="163765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8AF89F4-1287-AE41-AB70-3526BD8AC5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4999339" y="1810874"/>
            <a:ext cx="2193321" cy="2913895"/>
          </a:xfrm>
          <a:custGeom>
            <a:avLst/>
            <a:gdLst>
              <a:gd name="connsiteX0" fmla="*/ 1637650 w 3275301"/>
              <a:gd name="connsiteY0" fmla="*/ 0 h 4351339"/>
              <a:gd name="connsiteX1" fmla="*/ 3258526 w 3275301"/>
              <a:gd name="connsiteY1" fmla="*/ 351841 h 4351339"/>
              <a:gd name="connsiteX2" fmla="*/ 3275301 w 3275301"/>
              <a:gd name="connsiteY2" fmla="*/ 363113 h 4351339"/>
              <a:gd name="connsiteX3" fmla="*/ 3275301 w 3275301"/>
              <a:gd name="connsiteY3" fmla="*/ 1232932 h 4351339"/>
              <a:gd name="connsiteX4" fmla="*/ 3270751 w 3275301"/>
              <a:gd name="connsiteY4" fmla="*/ 1235989 h 4351339"/>
              <a:gd name="connsiteX5" fmla="*/ 3270751 w 3275301"/>
              <a:gd name="connsiteY5" fmla="*/ 3115351 h 4351339"/>
              <a:gd name="connsiteX6" fmla="*/ 3275301 w 3275301"/>
              <a:gd name="connsiteY6" fmla="*/ 3118409 h 4351339"/>
              <a:gd name="connsiteX7" fmla="*/ 3275301 w 3275301"/>
              <a:gd name="connsiteY7" fmla="*/ 3988226 h 4351339"/>
              <a:gd name="connsiteX8" fmla="*/ 3258526 w 3275301"/>
              <a:gd name="connsiteY8" fmla="*/ 3999499 h 4351339"/>
              <a:gd name="connsiteX9" fmla="*/ 1637650 w 3275301"/>
              <a:gd name="connsiteY9" fmla="*/ 4351339 h 4351339"/>
              <a:gd name="connsiteX10" fmla="*/ 16774 w 3275301"/>
              <a:gd name="connsiteY10" fmla="*/ 3999499 h 4351339"/>
              <a:gd name="connsiteX11" fmla="*/ 0 w 3275301"/>
              <a:gd name="connsiteY11" fmla="*/ 3988227 h 4351339"/>
              <a:gd name="connsiteX12" fmla="*/ 0 w 3275301"/>
              <a:gd name="connsiteY12" fmla="*/ 3118408 h 4351339"/>
              <a:gd name="connsiteX13" fmla="*/ 4547 w 3275301"/>
              <a:gd name="connsiteY13" fmla="*/ 3115352 h 4351339"/>
              <a:gd name="connsiteX14" fmla="*/ 4547 w 3275301"/>
              <a:gd name="connsiteY14" fmla="*/ 1235987 h 4351339"/>
              <a:gd name="connsiteX15" fmla="*/ 0 w 3275301"/>
              <a:gd name="connsiteY15" fmla="*/ 1232932 h 4351339"/>
              <a:gd name="connsiteX16" fmla="*/ 0 w 3275301"/>
              <a:gd name="connsiteY16" fmla="*/ 363113 h 4351339"/>
              <a:gd name="connsiteX17" fmla="*/ 16774 w 3275301"/>
              <a:gd name="connsiteY17" fmla="*/ 351841 h 4351339"/>
              <a:gd name="connsiteX18" fmla="*/ 1637650 w 3275301"/>
              <a:gd name="connsiteY18" fmla="*/ 0 h 43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75301" h="4351339">
                <a:moveTo>
                  <a:pt x="1637650" y="0"/>
                </a:moveTo>
                <a:cubicBezTo>
                  <a:pt x="2312373" y="0"/>
                  <a:pt x="2907251" y="139565"/>
                  <a:pt x="3258526" y="351841"/>
                </a:cubicBezTo>
                <a:lnTo>
                  <a:pt x="3275301" y="363113"/>
                </a:lnTo>
                <a:lnTo>
                  <a:pt x="3275301" y="1232932"/>
                </a:lnTo>
                <a:lnTo>
                  <a:pt x="3270751" y="1235989"/>
                </a:lnTo>
                <a:lnTo>
                  <a:pt x="3270751" y="3115351"/>
                </a:lnTo>
                <a:lnTo>
                  <a:pt x="3275301" y="3118409"/>
                </a:lnTo>
                <a:lnTo>
                  <a:pt x="3275301" y="3988226"/>
                </a:lnTo>
                <a:lnTo>
                  <a:pt x="3258526" y="3999499"/>
                </a:lnTo>
                <a:cubicBezTo>
                  <a:pt x="2907251" y="4211774"/>
                  <a:pt x="2312373" y="4351339"/>
                  <a:pt x="1637650" y="4351339"/>
                </a:cubicBezTo>
                <a:cubicBezTo>
                  <a:pt x="962927" y="4351339"/>
                  <a:pt x="368049" y="4211774"/>
                  <a:pt x="16774" y="3999499"/>
                </a:cubicBezTo>
                <a:lnTo>
                  <a:pt x="0" y="3988227"/>
                </a:lnTo>
                <a:lnTo>
                  <a:pt x="0" y="3118408"/>
                </a:lnTo>
                <a:lnTo>
                  <a:pt x="4547" y="3115352"/>
                </a:lnTo>
                <a:lnTo>
                  <a:pt x="4547" y="1235987"/>
                </a:lnTo>
                <a:lnTo>
                  <a:pt x="0" y="1232932"/>
                </a:lnTo>
                <a:lnTo>
                  <a:pt x="0" y="363113"/>
                </a:lnTo>
                <a:lnTo>
                  <a:pt x="16774" y="351841"/>
                </a:lnTo>
                <a:cubicBezTo>
                  <a:pt x="368049" y="139565"/>
                  <a:pt x="962927" y="0"/>
                  <a:pt x="163765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A2F925C-D911-4145-8D09-3EB7839C9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876267" y="1810874"/>
            <a:ext cx="2193321" cy="2913895"/>
          </a:xfrm>
          <a:custGeom>
            <a:avLst/>
            <a:gdLst>
              <a:gd name="connsiteX0" fmla="*/ 1637650 w 3275301"/>
              <a:gd name="connsiteY0" fmla="*/ 0 h 4351339"/>
              <a:gd name="connsiteX1" fmla="*/ 3258526 w 3275301"/>
              <a:gd name="connsiteY1" fmla="*/ 351841 h 4351339"/>
              <a:gd name="connsiteX2" fmla="*/ 3275301 w 3275301"/>
              <a:gd name="connsiteY2" fmla="*/ 363113 h 4351339"/>
              <a:gd name="connsiteX3" fmla="*/ 3275301 w 3275301"/>
              <a:gd name="connsiteY3" fmla="*/ 1232932 h 4351339"/>
              <a:gd name="connsiteX4" fmla="*/ 3270751 w 3275301"/>
              <a:gd name="connsiteY4" fmla="*/ 1235989 h 4351339"/>
              <a:gd name="connsiteX5" fmla="*/ 3270751 w 3275301"/>
              <a:gd name="connsiteY5" fmla="*/ 3115351 h 4351339"/>
              <a:gd name="connsiteX6" fmla="*/ 3275301 w 3275301"/>
              <a:gd name="connsiteY6" fmla="*/ 3118409 h 4351339"/>
              <a:gd name="connsiteX7" fmla="*/ 3275301 w 3275301"/>
              <a:gd name="connsiteY7" fmla="*/ 3988226 h 4351339"/>
              <a:gd name="connsiteX8" fmla="*/ 3258526 w 3275301"/>
              <a:gd name="connsiteY8" fmla="*/ 3999499 h 4351339"/>
              <a:gd name="connsiteX9" fmla="*/ 1637650 w 3275301"/>
              <a:gd name="connsiteY9" fmla="*/ 4351339 h 4351339"/>
              <a:gd name="connsiteX10" fmla="*/ 16774 w 3275301"/>
              <a:gd name="connsiteY10" fmla="*/ 3999499 h 4351339"/>
              <a:gd name="connsiteX11" fmla="*/ 0 w 3275301"/>
              <a:gd name="connsiteY11" fmla="*/ 3988227 h 4351339"/>
              <a:gd name="connsiteX12" fmla="*/ 0 w 3275301"/>
              <a:gd name="connsiteY12" fmla="*/ 3118408 h 4351339"/>
              <a:gd name="connsiteX13" fmla="*/ 4547 w 3275301"/>
              <a:gd name="connsiteY13" fmla="*/ 3115352 h 4351339"/>
              <a:gd name="connsiteX14" fmla="*/ 4547 w 3275301"/>
              <a:gd name="connsiteY14" fmla="*/ 1235987 h 4351339"/>
              <a:gd name="connsiteX15" fmla="*/ 0 w 3275301"/>
              <a:gd name="connsiteY15" fmla="*/ 1232932 h 4351339"/>
              <a:gd name="connsiteX16" fmla="*/ 0 w 3275301"/>
              <a:gd name="connsiteY16" fmla="*/ 363113 h 4351339"/>
              <a:gd name="connsiteX17" fmla="*/ 16774 w 3275301"/>
              <a:gd name="connsiteY17" fmla="*/ 351841 h 4351339"/>
              <a:gd name="connsiteX18" fmla="*/ 1637650 w 3275301"/>
              <a:gd name="connsiteY18" fmla="*/ 0 h 43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75301" h="4351339">
                <a:moveTo>
                  <a:pt x="1637650" y="0"/>
                </a:moveTo>
                <a:cubicBezTo>
                  <a:pt x="2312373" y="0"/>
                  <a:pt x="2907251" y="139565"/>
                  <a:pt x="3258526" y="351841"/>
                </a:cubicBezTo>
                <a:lnTo>
                  <a:pt x="3275301" y="363113"/>
                </a:lnTo>
                <a:lnTo>
                  <a:pt x="3275301" y="1232932"/>
                </a:lnTo>
                <a:lnTo>
                  <a:pt x="3270751" y="1235989"/>
                </a:lnTo>
                <a:lnTo>
                  <a:pt x="3270751" y="3115351"/>
                </a:lnTo>
                <a:lnTo>
                  <a:pt x="3275301" y="3118409"/>
                </a:lnTo>
                <a:lnTo>
                  <a:pt x="3275301" y="3988226"/>
                </a:lnTo>
                <a:lnTo>
                  <a:pt x="3258526" y="3999499"/>
                </a:lnTo>
                <a:cubicBezTo>
                  <a:pt x="2907251" y="4211774"/>
                  <a:pt x="2312373" y="4351339"/>
                  <a:pt x="1637650" y="4351339"/>
                </a:cubicBezTo>
                <a:cubicBezTo>
                  <a:pt x="962927" y="4351339"/>
                  <a:pt x="368049" y="4211774"/>
                  <a:pt x="16774" y="3999499"/>
                </a:cubicBezTo>
                <a:lnTo>
                  <a:pt x="0" y="3988227"/>
                </a:lnTo>
                <a:lnTo>
                  <a:pt x="0" y="3118408"/>
                </a:lnTo>
                <a:lnTo>
                  <a:pt x="4547" y="3115352"/>
                </a:lnTo>
                <a:lnTo>
                  <a:pt x="4547" y="1235987"/>
                </a:lnTo>
                <a:lnTo>
                  <a:pt x="0" y="1232932"/>
                </a:lnTo>
                <a:lnTo>
                  <a:pt x="0" y="363113"/>
                </a:lnTo>
                <a:lnTo>
                  <a:pt x="16774" y="351841"/>
                </a:lnTo>
                <a:cubicBezTo>
                  <a:pt x="368049" y="139565"/>
                  <a:pt x="962927" y="0"/>
                  <a:pt x="163765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BB86CE64-B29B-BE40-926D-A040582E3A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750" y="5017135"/>
            <a:ext cx="3270646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D214595-CF2F-B34C-9633-B7013D75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0677" y="5017135"/>
            <a:ext cx="3270646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A9A987C-4A7C-E740-A22A-52E4E6265F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604" y="5017135"/>
            <a:ext cx="3270646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E3EF29-4762-9131-FD0A-7C754DF7180F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BF39E329-2986-7503-6178-43657FCDA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E1A8EAC5-F413-1215-03AE-D939AE912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1810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596900"/>
            <a:ext cx="9753600" cy="4965699"/>
          </a:xfrm>
        </p:spPr>
        <p:txBody>
          <a:bodyPr anchor="ctr"/>
          <a:lstStyle>
            <a:lvl1pPr algn="ctr">
              <a:lnSpc>
                <a:spcPct val="12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/>
              <a:t>This is a breaker page, it can be used to split topics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DB08E-EE08-373F-CBBA-82E46234917D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9A3DB978-72ED-52DF-18B6-590955FA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EDE35A14-DD81-8861-6560-C309A1A1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76679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2"/>
                </a:solidFill>
                <a:latin typeface="gatebase Medium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5111F5-9702-A7E7-132C-5EA76CE247BE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4B6F5F92-25B0-879C-62A1-E7A53F698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9A46653F-9BD5-6021-0346-261B012C1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0112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515762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0" i="0" baseline="0">
                <a:solidFill>
                  <a:schemeClr val="tx2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515762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9080EF-9552-C1D4-C383-84F611663903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D1B42965-A0A4-A351-DDC0-7DF9E6CED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CD8FE5E2-E36D-7B1B-1905-566A2753E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16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04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9383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gate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FA178D-A90E-75EE-1879-1B653E85B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397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CCFE45-E909-434C-A78A-59916A4F641D}"/>
              </a:ext>
            </a:extLst>
          </p:cNvPr>
          <p:cNvSpPr/>
          <p:nvPr userDrawn="1"/>
        </p:nvSpPr>
        <p:spPr>
          <a:xfrm>
            <a:off x="2239735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4E8A5-96CF-42E8-A675-6275BB71CE3F}"/>
              </a:ext>
            </a:extLst>
          </p:cNvPr>
          <p:cNvSpPr/>
          <p:nvPr userDrawn="1"/>
        </p:nvSpPr>
        <p:spPr>
          <a:xfrm>
            <a:off x="3546021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0B76A-6CC4-4B80-8528-4F91D1980581}"/>
              </a:ext>
            </a:extLst>
          </p:cNvPr>
          <p:cNvSpPr/>
          <p:nvPr userDrawn="1"/>
        </p:nvSpPr>
        <p:spPr>
          <a:xfrm>
            <a:off x="4852307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9F118-4738-46B0-BDB4-C7303F4996B1}"/>
              </a:ext>
            </a:extLst>
          </p:cNvPr>
          <p:cNvSpPr/>
          <p:nvPr userDrawn="1"/>
        </p:nvSpPr>
        <p:spPr>
          <a:xfrm>
            <a:off x="6158593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A6823-BD3A-49EE-8C6D-2CC725BB4031}"/>
              </a:ext>
            </a:extLst>
          </p:cNvPr>
          <p:cNvSpPr/>
          <p:nvPr userDrawn="1"/>
        </p:nvSpPr>
        <p:spPr>
          <a:xfrm>
            <a:off x="7464879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DA2FD4-51FA-4BF5-8840-7FF00DC929DD}"/>
              </a:ext>
            </a:extLst>
          </p:cNvPr>
          <p:cNvSpPr/>
          <p:nvPr userDrawn="1"/>
        </p:nvSpPr>
        <p:spPr>
          <a:xfrm>
            <a:off x="8771165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F1F77-63E1-493B-AEEB-45264C2D0AEF}"/>
              </a:ext>
            </a:extLst>
          </p:cNvPr>
          <p:cNvSpPr/>
          <p:nvPr userDrawn="1"/>
        </p:nvSpPr>
        <p:spPr>
          <a:xfrm>
            <a:off x="2239735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46853-2DA2-48A2-9FDB-0B77EC2992C8}"/>
              </a:ext>
            </a:extLst>
          </p:cNvPr>
          <p:cNvSpPr/>
          <p:nvPr userDrawn="1"/>
        </p:nvSpPr>
        <p:spPr>
          <a:xfrm>
            <a:off x="3546021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33E0-AF7D-45BE-90A6-C8A0566727FB}"/>
              </a:ext>
            </a:extLst>
          </p:cNvPr>
          <p:cNvSpPr/>
          <p:nvPr userDrawn="1"/>
        </p:nvSpPr>
        <p:spPr>
          <a:xfrm>
            <a:off x="4852307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3F3CB-D6DE-496D-A465-91EDED458D4D}"/>
              </a:ext>
            </a:extLst>
          </p:cNvPr>
          <p:cNvSpPr/>
          <p:nvPr userDrawn="1"/>
        </p:nvSpPr>
        <p:spPr>
          <a:xfrm>
            <a:off x="6158593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B9F457-33CB-445F-B279-3294ED68AF2C}"/>
              </a:ext>
            </a:extLst>
          </p:cNvPr>
          <p:cNvSpPr/>
          <p:nvPr userDrawn="1"/>
        </p:nvSpPr>
        <p:spPr>
          <a:xfrm>
            <a:off x="7464879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3DF26-4FA8-4D0E-82AF-86A1C0738015}"/>
              </a:ext>
            </a:extLst>
          </p:cNvPr>
          <p:cNvSpPr/>
          <p:nvPr userDrawn="1"/>
        </p:nvSpPr>
        <p:spPr>
          <a:xfrm>
            <a:off x="8771165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BB9D46-4B4B-4A18-AEEB-364024675EE9}"/>
              </a:ext>
            </a:extLst>
          </p:cNvPr>
          <p:cNvSpPr/>
          <p:nvPr userDrawn="1"/>
        </p:nvSpPr>
        <p:spPr>
          <a:xfrm>
            <a:off x="2239735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A1E02A-A5E2-4234-A4E6-21D93CDE4CF7}"/>
              </a:ext>
            </a:extLst>
          </p:cNvPr>
          <p:cNvSpPr/>
          <p:nvPr userDrawn="1"/>
        </p:nvSpPr>
        <p:spPr>
          <a:xfrm>
            <a:off x="3546021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67D3BE-D640-4DCD-8F20-F425B0F4907E}"/>
              </a:ext>
            </a:extLst>
          </p:cNvPr>
          <p:cNvSpPr/>
          <p:nvPr userDrawn="1"/>
        </p:nvSpPr>
        <p:spPr>
          <a:xfrm>
            <a:off x="4852307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4AF4A8-B7F0-45AF-AD32-68E73E6E327F}"/>
              </a:ext>
            </a:extLst>
          </p:cNvPr>
          <p:cNvSpPr/>
          <p:nvPr userDrawn="1"/>
        </p:nvSpPr>
        <p:spPr>
          <a:xfrm>
            <a:off x="6158593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2E51AB-D360-415A-817E-9E0C90E1D2C6}"/>
              </a:ext>
            </a:extLst>
          </p:cNvPr>
          <p:cNvSpPr/>
          <p:nvPr userDrawn="1"/>
        </p:nvSpPr>
        <p:spPr>
          <a:xfrm>
            <a:off x="7464879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71FD8-C17F-4453-95A8-EFAD17552F9E}"/>
              </a:ext>
            </a:extLst>
          </p:cNvPr>
          <p:cNvSpPr/>
          <p:nvPr userDrawn="1"/>
        </p:nvSpPr>
        <p:spPr>
          <a:xfrm>
            <a:off x="8771165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1816C-7DE7-4223-80A4-925C48D9D2EB}"/>
              </a:ext>
            </a:extLst>
          </p:cNvPr>
          <p:cNvSpPr/>
          <p:nvPr userDrawn="1"/>
        </p:nvSpPr>
        <p:spPr>
          <a:xfrm>
            <a:off x="2239735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0A1F21-2EC7-4EDD-B2F9-DC245A7DC2C7}"/>
              </a:ext>
            </a:extLst>
          </p:cNvPr>
          <p:cNvSpPr/>
          <p:nvPr userDrawn="1"/>
        </p:nvSpPr>
        <p:spPr>
          <a:xfrm>
            <a:off x="3546021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3B4FE8-0D7E-4C0D-B3D8-5941C008BCBA}"/>
              </a:ext>
            </a:extLst>
          </p:cNvPr>
          <p:cNvSpPr/>
          <p:nvPr userDrawn="1"/>
        </p:nvSpPr>
        <p:spPr>
          <a:xfrm>
            <a:off x="4852307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92D8A-CAE0-48CD-9C71-2AE345B66421}"/>
              </a:ext>
            </a:extLst>
          </p:cNvPr>
          <p:cNvSpPr/>
          <p:nvPr userDrawn="1"/>
        </p:nvSpPr>
        <p:spPr>
          <a:xfrm>
            <a:off x="6158593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DBB29E-B7B0-4283-AF98-2F9649866020}"/>
              </a:ext>
            </a:extLst>
          </p:cNvPr>
          <p:cNvSpPr/>
          <p:nvPr userDrawn="1"/>
        </p:nvSpPr>
        <p:spPr>
          <a:xfrm>
            <a:off x="7464879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DE75A5-582C-4E80-8797-0089F6F7C2F9}"/>
              </a:ext>
            </a:extLst>
          </p:cNvPr>
          <p:cNvSpPr/>
          <p:nvPr userDrawn="1"/>
        </p:nvSpPr>
        <p:spPr>
          <a:xfrm>
            <a:off x="8771165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9DC7E-3B8E-487A-A73C-55B4A0BAEE8E}"/>
              </a:ext>
            </a:extLst>
          </p:cNvPr>
          <p:cNvSpPr txBox="1"/>
          <p:nvPr userDrawn="1"/>
        </p:nvSpPr>
        <p:spPr>
          <a:xfrm>
            <a:off x="2259400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2"/>
                  </a:gs>
                  <a:gs pos="1000">
                    <a:schemeClr val="accent1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32CC07-570C-4F0B-AEE8-E668375FE761}"/>
              </a:ext>
            </a:extLst>
          </p:cNvPr>
          <p:cNvSpPr txBox="1"/>
          <p:nvPr userDrawn="1"/>
        </p:nvSpPr>
        <p:spPr>
          <a:xfrm>
            <a:off x="3679371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3"/>
                  </a:gs>
                  <a:gs pos="1000">
                    <a:schemeClr val="accent2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08A755-00B6-406B-908B-84A1391B0127}"/>
              </a:ext>
            </a:extLst>
          </p:cNvPr>
          <p:cNvSpPr txBox="1"/>
          <p:nvPr userDrawn="1"/>
        </p:nvSpPr>
        <p:spPr>
          <a:xfrm>
            <a:off x="4985657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4"/>
                  </a:gs>
                  <a:gs pos="1000">
                    <a:schemeClr val="accent3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5443C-5D0F-448B-B222-1329F39F2144}"/>
              </a:ext>
            </a:extLst>
          </p:cNvPr>
          <p:cNvSpPr txBox="1"/>
          <p:nvPr userDrawn="1"/>
        </p:nvSpPr>
        <p:spPr>
          <a:xfrm>
            <a:off x="6291943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5"/>
                  </a:gs>
                  <a:gs pos="1000">
                    <a:schemeClr val="accent4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5B9563-CEA4-43F7-BD65-D13E2500853B}"/>
              </a:ext>
            </a:extLst>
          </p:cNvPr>
          <p:cNvSpPr txBox="1"/>
          <p:nvPr userDrawn="1"/>
        </p:nvSpPr>
        <p:spPr>
          <a:xfrm>
            <a:off x="7711914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6"/>
                  </a:gs>
                  <a:gs pos="1000">
                    <a:schemeClr val="accent5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6ACA1-53ED-4E7E-9E2C-290B77C656CF}"/>
              </a:ext>
            </a:extLst>
          </p:cNvPr>
          <p:cNvSpPr txBox="1"/>
          <p:nvPr userDrawn="1"/>
        </p:nvSpPr>
        <p:spPr>
          <a:xfrm>
            <a:off x="9018200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6">
                        <a:lumMod val="75000"/>
                      </a:schemeClr>
                    </a:gs>
                    <a:gs pos="1000">
                      <a:schemeClr val="accent6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6">
                      <a:lumMod val="75000"/>
                    </a:schemeClr>
                  </a:gs>
                  <a:gs pos="1000">
                    <a:schemeClr val="accent6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6AB1D7-94CA-412A-B522-8E2E7E3B9EC1}"/>
              </a:ext>
            </a:extLst>
          </p:cNvPr>
          <p:cNvSpPr txBox="1"/>
          <p:nvPr userDrawn="1"/>
        </p:nvSpPr>
        <p:spPr>
          <a:xfrm>
            <a:off x="2239735" y="-3272983"/>
            <a:ext cx="6758800" cy="179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67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01</a:t>
            </a:r>
            <a:endParaRPr lang="ru-RU" sz="11067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FFCADD-7631-481A-A390-3C84DA7456D6}"/>
              </a:ext>
            </a:extLst>
          </p:cNvPr>
          <p:cNvSpPr/>
          <p:nvPr userDrawn="1"/>
        </p:nvSpPr>
        <p:spPr>
          <a:xfrm>
            <a:off x="2239735" y="10772553"/>
            <a:ext cx="7692865" cy="596900"/>
          </a:xfrm>
          <a:prstGeom prst="rect">
            <a:avLst/>
          </a:prstGeom>
          <a:gradFill>
            <a:gsLst>
              <a:gs pos="98230">
                <a:schemeClr val="accent6"/>
              </a:gs>
              <a:gs pos="80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20000">
                <a:schemeClr val="accent2"/>
              </a:gs>
              <a:gs pos="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75223-E227-4F7F-B6DD-0AF4B6399ABF}"/>
              </a:ext>
            </a:extLst>
          </p:cNvPr>
          <p:cNvSpPr/>
          <p:nvPr userDrawn="1"/>
        </p:nvSpPr>
        <p:spPr>
          <a:xfrm>
            <a:off x="-8433405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32E2BB-719A-42CE-A807-D3A5BB47F6AB}"/>
              </a:ext>
            </a:extLst>
          </p:cNvPr>
          <p:cNvSpPr/>
          <p:nvPr userDrawn="1"/>
        </p:nvSpPr>
        <p:spPr>
          <a:xfrm>
            <a:off x="-7127119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386235-5DE3-4E5C-A184-010A304950C1}"/>
              </a:ext>
            </a:extLst>
          </p:cNvPr>
          <p:cNvSpPr/>
          <p:nvPr userDrawn="1"/>
        </p:nvSpPr>
        <p:spPr>
          <a:xfrm>
            <a:off x="-5820833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2DEDF5-7B1B-46F8-AC89-47FA867DA15B}"/>
              </a:ext>
            </a:extLst>
          </p:cNvPr>
          <p:cNvSpPr/>
          <p:nvPr userDrawn="1"/>
        </p:nvSpPr>
        <p:spPr>
          <a:xfrm>
            <a:off x="-4514547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42AEC1-31E1-4541-A061-ABC17EA8DE59}"/>
              </a:ext>
            </a:extLst>
          </p:cNvPr>
          <p:cNvSpPr/>
          <p:nvPr userDrawn="1"/>
        </p:nvSpPr>
        <p:spPr>
          <a:xfrm>
            <a:off x="-3208261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84FF38-DEAF-4965-BFF5-63A95CC922F6}"/>
              </a:ext>
            </a:extLst>
          </p:cNvPr>
          <p:cNvSpPr/>
          <p:nvPr userDrawn="1"/>
        </p:nvSpPr>
        <p:spPr>
          <a:xfrm>
            <a:off x="-1901975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4FBB06-6ACF-42B3-A601-DA9092589AC7}"/>
              </a:ext>
            </a:extLst>
          </p:cNvPr>
          <p:cNvSpPr/>
          <p:nvPr userDrawn="1"/>
        </p:nvSpPr>
        <p:spPr>
          <a:xfrm>
            <a:off x="-8433405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41E686-20A6-4E44-9E43-FCB7C9EBA87D}"/>
              </a:ext>
            </a:extLst>
          </p:cNvPr>
          <p:cNvSpPr/>
          <p:nvPr userDrawn="1"/>
        </p:nvSpPr>
        <p:spPr>
          <a:xfrm>
            <a:off x="-7127119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57B2E2-55EC-4FE1-ADA3-F8A45D4499DB}"/>
              </a:ext>
            </a:extLst>
          </p:cNvPr>
          <p:cNvSpPr/>
          <p:nvPr userDrawn="1"/>
        </p:nvSpPr>
        <p:spPr>
          <a:xfrm>
            <a:off x="-5820833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72476B-E2B3-4113-A8EB-53297064E723}"/>
              </a:ext>
            </a:extLst>
          </p:cNvPr>
          <p:cNvSpPr/>
          <p:nvPr userDrawn="1"/>
        </p:nvSpPr>
        <p:spPr>
          <a:xfrm>
            <a:off x="-4514547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C6BAAE-C408-4DC1-BBAC-F38F61BFF289}"/>
              </a:ext>
            </a:extLst>
          </p:cNvPr>
          <p:cNvSpPr/>
          <p:nvPr userDrawn="1"/>
        </p:nvSpPr>
        <p:spPr>
          <a:xfrm>
            <a:off x="-3208261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A89E8-F519-45D4-BBF1-51FF3A0D3F34}"/>
              </a:ext>
            </a:extLst>
          </p:cNvPr>
          <p:cNvSpPr/>
          <p:nvPr userDrawn="1"/>
        </p:nvSpPr>
        <p:spPr>
          <a:xfrm>
            <a:off x="-1901975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2D4D7C-8548-4285-B27F-05D5E3A94E8C}"/>
              </a:ext>
            </a:extLst>
          </p:cNvPr>
          <p:cNvSpPr/>
          <p:nvPr userDrawn="1"/>
        </p:nvSpPr>
        <p:spPr>
          <a:xfrm>
            <a:off x="-8433405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0216C3-877A-4297-B95C-05B30F60A7EF}"/>
              </a:ext>
            </a:extLst>
          </p:cNvPr>
          <p:cNvSpPr/>
          <p:nvPr userDrawn="1"/>
        </p:nvSpPr>
        <p:spPr>
          <a:xfrm>
            <a:off x="-7127119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484F0D-1D79-4A0F-A30A-FF4C3A42CD45}"/>
              </a:ext>
            </a:extLst>
          </p:cNvPr>
          <p:cNvSpPr/>
          <p:nvPr userDrawn="1"/>
        </p:nvSpPr>
        <p:spPr>
          <a:xfrm>
            <a:off x="-5820833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5E2FBE-40C1-4AFB-B186-76B57432052F}"/>
              </a:ext>
            </a:extLst>
          </p:cNvPr>
          <p:cNvSpPr/>
          <p:nvPr userDrawn="1"/>
        </p:nvSpPr>
        <p:spPr>
          <a:xfrm>
            <a:off x="-4514547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F7C230-01B0-4354-9309-D7BBF4370994}"/>
              </a:ext>
            </a:extLst>
          </p:cNvPr>
          <p:cNvSpPr/>
          <p:nvPr userDrawn="1"/>
        </p:nvSpPr>
        <p:spPr>
          <a:xfrm>
            <a:off x="-3208261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E96E1-0305-47DD-BA0A-E2E3D38A52A0}"/>
              </a:ext>
            </a:extLst>
          </p:cNvPr>
          <p:cNvSpPr/>
          <p:nvPr userDrawn="1"/>
        </p:nvSpPr>
        <p:spPr>
          <a:xfrm>
            <a:off x="-1901975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01C09C-4334-4CC0-B89D-7D5D06DD9B9A}"/>
              </a:ext>
            </a:extLst>
          </p:cNvPr>
          <p:cNvSpPr/>
          <p:nvPr userDrawn="1"/>
        </p:nvSpPr>
        <p:spPr>
          <a:xfrm>
            <a:off x="-8433405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0C6167-35A0-4DEC-9A9B-2155762BB378}"/>
              </a:ext>
            </a:extLst>
          </p:cNvPr>
          <p:cNvSpPr/>
          <p:nvPr userDrawn="1"/>
        </p:nvSpPr>
        <p:spPr>
          <a:xfrm>
            <a:off x="-7127119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C53E81-26AD-478B-BD2D-AB1B44848837}"/>
              </a:ext>
            </a:extLst>
          </p:cNvPr>
          <p:cNvSpPr/>
          <p:nvPr userDrawn="1"/>
        </p:nvSpPr>
        <p:spPr>
          <a:xfrm>
            <a:off x="-5820833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D4755-AE01-46F8-AADB-833BF3A30CF0}"/>
              </a:ext>
            </a:extLst>
          </p:cNvPr>
          <p:cNvSpPr/>
          <p:nvPr userDrawn="1"/>
        </p:nvSpPr>
        <p:spPr>
          <a:xfrm>
            <a:off x="-4514547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D7F20-697D-41C5-A684-04665C65CF0C}"/>
              </a:ext>
            </a:extLst>
          </p:cNvPr>
          <p:cNvSpPr/>
          <p:nvPr userDrawn="1"/>
        </p:nvSpPr>
        <p:spPr>
          <a:xfrm>
            <a:off x="-3213401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D26935-7A59-4415-86EF-4D2F4D3E4436}"/>
              </a:ext>
            </a:extLst>
          </p:cNvPr>
          <p:cNvSpPr/>
          <p:nvPr userDrawn="1"/>
        </p:nvSpPr>
        <p:spPr>
          <a:xfrm>
            <a:off x="-1901975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FD1753-DFCA-4824-8B4D-19641F187792}"/>
              </a:ext>
            </a:extLst>
          </p:cNvPr>
          <p:cNvSpPr txBox="1"/>
          <p:nvPr userDrawn="1"/>
        </p:nvSpPr>
        <p:spPr>
          <a:xfrm>
            <a:off x="2716600" y="1695192"/>
            <a:ext cx="6758800" cy="349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67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COLOR SHEET</a:t>
            </a:r>
            <a:endParaRPr lang="ru-RU" sz="11067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F06F30A-15E0-4D2D-9C6B-343CA9BDA119}"/>
              </a:ext>
            </a:extLst>
          </p:cNvPr>
          <p:cNvSpPr/>
          <p:nvPr userDrawn="1"/>
        </p:nvSpPr>
        <p:spPr>
          <a:xfrm>
            <a:off x="2239735" y="11616465"/>
            <a:ext cx="7692865" cy="596900"/>
          </a:xfrm>
          <a:prstGeom prst="rect">
            <a:avLst/>
          </a:prstGeom>
          <a:gradFill>
            <a:gsLst>
              <a:gs pos="0">
                <a:schemeClr val="accent5"/>
              </a:gs>
              <a:gs pos="33000">
                <a:schemeClr val="accent4"/>
              </a:gs>
              <a:gs pos="66000">
                <a:schemeClr val="accent3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3DA8D5-75F0-48DF-A6BD-1D9EEB0E0822}"/>
              </a:ext>
            </a:extLst>
          </p:cNvPr>
          <p:cNvSpPr/>
          <p:nvPr userDrawn="1"/>
        </p:nvSpPr>
        <p:spPr>
          <a:xfrm>
            <a:off x="12912875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6909CA9-D209-4159-A7E5-310FCFD4435B}"/>
              </a:ext>
            </a:extLst>
          </p:cNvPr>
          <p:cNvSpPr/>
          <p:nvPr userDrawn="1"/>
        </p:nvSpPr>
        <p:spPr>
          <a:xfrm>
            <a:off x="14219161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85243F-FB47-4269-A9ED-F3B32B7FCB8C}"/>
              </a:ext>
            </a:extLst>
          </p:cNvPr>
          <p:cNvSpPr/>
          <p:nvPr userDrawn="1"/>
        </p:nvSpPr>
        <p:spPr>
          <a:xfrm>
            <a:off x="15525447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BB7FE9-32D5-469B-932A-C993D32C66CC}"/>
              </a:ext>
            </a:extLst>
          </p:cNvPr>
          <p:cNvSpPr/>
          <p:nvPr userDrawn="1"/>
        </p:nvSpPr>
        <p:spPr>
          <a:xfrm>
            <a:off x="16831733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58CFEB-D802-4A8D-9337-BB6F3BB34FEC}"/>
              </a:ext>
            </a:extLst>
          </p:cNvPr>
          <p:cNvSpPr/>
          <p:nvPr userDrawn="1"/>
        </p:nvSpPr>
        <p:spPr>
          <a:xfrm>
            <a:off x="18138019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74205-3920-478A-A839-74D594EDCACE}"/>
              </a:ext>
            </a:extLst>
          </p:cNvPr>
          <p:cNvSpPr/>
          <p:nvPr userDrawn="1"/>
        </p:nvSpPr>
        <p:spPr>
          <a:xfrm>
            <a:off x="19444305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6DFFC0-F563-4181-8C07-01721106AFAE}"/>
              </a:ext>
            </a:extLst>
          </p:cNvPr>
          <p:cNvSpPr/>
          <p:nvPr userDrawn="1"/>
        </p:nvSpPr>
        <p:spPr>
          <a:xfrm>
            <a:off x="12912875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577136-6AB9-4E86-A4D2-D8B4C2B2EA0D}"/>
              </a:ext>
            </a:extLst>
          </p:cNvPr>
          <p:cNvSpPr/>
          <p:nvPr userDrawn="1"/>
        </p:nvSpPr>
        <p:spPr>
          <a:xfrm>
            <a:off x="14219161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B500D4-E411-40A1-AD2F-4DAE4151AC56}"/>
              </a:ext>
            </a:extLst>
          </p:cNvPr>
          <p:cNvSpPr/>
          <p:nvPr userDrawn="1"/>
        </p:nvSpPr>
        <p:spPr>
          <a:xfrm>
            <a:off x="15525447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56A43F-8D50-4A13-87DA-64335E0F3B01}"/>
              </a:ext>
            </a:extLst>
          </p:cNvPr>
          <p:cNvSpPr/>
          <p:nvPr userDrawn="1"/>
        </p:nvSpPr>
        <p:spPr>
          <a:xfrm>
            <a:off x="16831733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22D757-33D8-42B8-AED0-6EDE96421782}"/>
              </a:ext>
            </a:extLst>
          </p:cNvPr>
          <p:cNvSpPr/>
          <p:nvPr userDrawn="1"/>
        </p:nvSpPr>
        <p:spPr>
          <a:xfrm>
            <a:off x="18138019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E1AC82-66B9-48C7-913D-629802895916}"/>
              </a:ext>
            </a:extLst>
          </p:cNvPr>
          <p:cNvSpPr/>
          <p:nvPr userDrawn="1"/>
        </p:nvSpPr>
        <p:spPr>
          <a:xfrm>
            <a:off x="19444305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219B66-3190-49FD-BA76-7D7F39D85803}"/>
              </a:ext>
            </a:extLst>
          </p:cNvPr>
          <p:cNvSpPr/>
          <p:nvPr userDrawn="1"/>
        </p:nvSpPr>
        <p:spPr>
          <a:xfrm>
            <a:off x="12912875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3A28A0-83C8-4F49-9C64-5EFE5E053CD7}"/>
              </a:ext>
            </a:extLst>
          </p:cNvPr>
          <p:cNvSpPr/>
          <p:nvPr userDrawn="1"/>
        </p:nvSpPr>
        <p:spPr>
          <a:xfrm>
            <a:off x="14219161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EE218E6-34CB-4004-B1E8-91E94D288CBF}"/>
              </a:ext>
            </a:extLst>
          </p:cNvPr>
          <p:cNvSpPr/>
          <p:nvPr userDrawn="1"/>
        </p:nvSpPr>
        <p:spPr>
          <a:xfrm>
            <a:off x="15525447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36FDB4B-0938-4DA4-8897-EE4470147B14}"/>
              </a:ext>
            </a:extLst>
          </p:cNvPr>
          <p:cNvSpPr/>
          <p:nvPr userDrawn="1"/>
        </p:nvSpPr>
        <p:spPr>
          <a:xfrm>
            <a:off x="16831733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794D18-B750-4932-A08F-BB9A81E68964}"/>
              </a:ext>
            </a:extLst>
          </p:cNvPr>
          <p:cNvSpPr/>
          <p:nvPr userDrawn="1"/>
        </p:nvSpPr>
        <p:spPr>
          <a:xfrm>
            <a:off x="18138019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C0664A5-9B41-42FD-9F61-83E778CF0B29}"/>
              </a:ext>
            </a:extLst>
          </p:cNvPr>
          <p:cNvSpPr/>
          <p:nvPr userDrawn="1"/>
        </p:nvSpPr>
        <p:spPr>
          <a:xfrm>
            <a:off x="19444305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3B59F7-D274-4052-9639-CC7DCC1A66A8}"/>
              </a:ext>
            </a:extLst>
          </p:cNvPr>
          <p:cNvSpPr/>
          <p:nvPr userDrawn="1"/>
        </p:nvSpPr>
        <p:spPr>
          <a:xfrm>
            <a:off x="12912875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0B0DF4-FAEF-4ECA-BCA6-0328C809DA6D}"/>
              </a:ext>
            </a:extLst>
          </p:cNvPr>
          <p:cNvSpPr/>
          <p:nvPr userDrawn="1"/>
        </p:nvSpPr>
        <p:spPr>
          <a:xfrm>
            <a:off x="14219161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7811D-EB6C-492D-A9F5-827F54AF4462}"/>
              </a:ext>
            </a:extLst>
          </p:cNvPr>
          <p:cNvSpPr/>
          <p:nvPr userDrawn="1"/>
        </p:nvSpPr>
        <p:spPr>
          <a:xfrm>
            <a:off x="15525447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1C1A88-A855-46EF-9F27-64F7D9F0BA38}"/>
              </a:ext>
            </a:extLst>
          </p:cNvPr>
          <p:cNvSpPr/>
          <p:nvPr userDrawn="1"/>
        </p:nvSpPr>
        <p:spPr>
          <a:xfrm>
            <a:off x="16831733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D3782A-822A-4B25-B42A-506EE2D52AB9}"/>
              </a:ext>
            </a:extLst>
          </p:cNvPr>
          <p:cNvSpPr/>
          <p:nvPr userDrawn="1"/>
        </p:nvSpPr>
        <p:spPr>
          <a:xfrm>
            <a:off x="18132880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B2F6AC-3BEA-44EF-A964-89836A9FA730}"/>
              </a:ext>
            </a:extLst>
          </p:cNvPr>
          <p:cNvSpPr/>
          <p:nvPr userDrawn="1"/>
        </p:nvSpPr>
        <p:spPr>
          <a:xfrm>
            <a:off x="19444305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</p:spTree>
    <p:extLst>
      <p:ext uri="{BB962C8B-B14F-4D97-AF65-F5344CB8AC3E}">
        <p14:creationId xmlns:p14="http://schemas.microsoft.com/office/powerpoint/2010/main" val="32500462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590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FCD7B-4632-432C-AE09-A03957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3337742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FAUL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E02EB8-4CBB-4C97-AC85-6BAEE43B152F}"/>
              </a:ext>
            </a:extLst>
          </p:cNvPr>
          <p:cNvSpPr/>
          <p:nvPr userDrawn="1"/>
        </p:nvSpPr>
        <p:spPr>
          <a:xfrm rot="10800000" flipH="1" flipV="1">
            <a:off x="0" y="-1"/>
            <a:ext cx="12192000" cy="431801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FCD7B-4632-432C-AE09-A03957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6760514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47E30C-C464-44C9-84B9-C651C1BC1DF9}"/>
              </a:ext>
            </a:extLst>
          </p:cNvPr>
          <p:cNvSpPr/>
          <p:nvPr userDrawn="1"/>
        </p:nvSpPr>
        <p:spPr>
          <a:xfrm rot="10800000" flipH="1" flipV="1">
            <a:off x="0" y="6426198"/>
            <a:ext cx="12192000" cy="431801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694606-ABEA-4095-8D53-FF83E07C48AB}"/>
              </a:ext>
            </a:extLst>
          </p:cNvPr>
          <p:cNvSpPr/>
          <p:nvPr userDrawn="1"/>
        </p:nvSpPr>
        <p:spPr>
          <a:xfrm rot="10800000" flipH="1" flipV="1">
            <a:off x="0" y="-1"/>
            <a:ext cx="12192000" cy="431801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D7004-F5FA-4A63-BC13-01C888C4B4C4}"/>
              </a:ext>
            </a:extLst>
          </p:cNvPr>
          <p:cNvSpPr txBox="1"/>
          <p:nvPr userDrawn="1"/>
        </p:nvSpPr>
        <p:spPr>
          <a:xfrm>
            <a:off x="5702300" y="6210754"/>
            <a:ext cx="557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Roboto Thin" pitchFamily="2" charset="0"/>
              </a:rPr>
              <a:t>www.company.com</a:t>
            </a:r>
            <a:endParaRPr lang="uk-UA" sz="2400" dirty="0">
              <a:solidFill>
                <a:schemeClr val="bg1">
                  <a:lumMod val="75000"/>
                </a:schemeClr>
              </a:solidFill>
              <a:latin typeface="+mn-lt"/>
              <a:ea typeface="Roboto Thin" pitchFamily="2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3C9C03B-2E3C-47D9-845E-A2FC81AEC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11906472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212153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1644BE-9EF6-4F34-8C65-8690D68785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0363200" cy="5029200"/>
          </a:xfrm>
          <a:prstGeom prst="roundRect">
            <a:avLst>
              <a:gd name="adj" fmla="val 2021"/>
            </a:avLst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15914F-FDB1-440C-9E18-D27D5868B5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4615892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0363200" cy="4013200"/>
          </a:xfrm>
          <a:prstGeom prst="roundRect">
            <a:avLst>
              <a:gd name="adj" fmla="val 2426"/>
            </a:avLst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DE83458-DC7C-4F50-8CDD-14D91D0DDC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3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80409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0503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2B4464-F622-4D59-B0EB-837A7D5692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8308258" cy="502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B5DA946-38B7-47EF-BA99-1AF368615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250156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2B4464-F622-4D59-B0EB-837A7D5692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69342" y="914400"/>
            <a:ext cx="8308258" cy="502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D6D72D2-9BCC-45A6-A342-781349144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9415554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B9D0DDD-5F06-4A50-8692-CADC5FD00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0085158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8001" y="0"/>
            <a:ext cx="6095999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51875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C1C4CB0-E103-4518-BF7B-6A1458F43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4923758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2F39605-129A-48D8-8833-9A1C4446F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5954748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8000" y="0"/>
            <a:ext cx="405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59849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000" y="0"/>
            <a:ext cx="405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8AEAFCC-E5E5-4450-A2D9-6267133D8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87745396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CEA750A-677F-43CA-8A48-7AE6C2E658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6000" y="0"/>
            <a:ext cx="813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534012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6E0239-9422-4FA9-9150-3458629F0D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13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333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6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23.xml"/><Relationship Id="rId47" Type="http://schemas.openxmlformats.org/officeDocument/2006/relationships/slideLayout" Target="../slideLayouts/slideLayout128.xml"/><Relationship Id="rId63" Type="http://schemas.openxmlformats.org/officeDocument/2006/relationships/slideLayout" Target="../slideLayouts/slideLayout144.xml"/><Relationship Id="rId68" Type="http://schemas.openxmlformats.org/officeDocument/2006/relationships/slideLayout" Target="../slideLayouts/slideLayout149.xml"/><Relationship Id="rId84" Type="http://schemas.openxmlformats.org/officeDocument/2006/relationships/slideLayout" Target="../slideLayouts/slideLayout165.xml"/><Relationship Id="rId89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8.xml"/><Relationship Id="rId53" Type="http://schemas.openxmlformats.org/officeDocument/2006/relationships/slideLayout" Target="../slideLayouts/slideLayout134.xml"/><Relationship Id="rId58" Type="http://schemas.openxmlformats.org/officeDocument/2006/relationships/slideLayout" Target="../slideLayouts/slideLayout139.xml"/><Relationship Id="rId74" Type="http://schemas.openxmlformats.org/officeDocument/2006/relationships/slideLayout" Target="../slideLayouts/slideLayout155.xml"/><Relationship Id="rId79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86.xml"/><Relationship Id="rId90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24.xml"/><Relationship Id="rId48" Type="http://schemas.openxmlformats.org/officeDocument/2006/relationships/slideLayout" Target="../slideLayouts/slideLayout129.xml"/><Relationship Id="rId64" Type="http://schemas.openxmlformats.org/officeDocument/2006/relationships/slideLayout" Target="../slideLayouts/slideLayout145.xml"/><Relationship Id="rId69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89.xml"/><Relationship Id="rId51" Type="http://schemas.openxmlformats.org/officeDocument/2006/relationships/slideLayout" Target="../slideLayouts/slideLayout132.xml"/><Relationship Id="rId72" Type="http://schemas.openxmlformats.org/officeDocument/2006/relationships/slideLayout" Target="../slideLayouts/slideLayout153.xml"/><Relationship Id="rId80" Type="http://schemas.openxmlformats.org/officeDocument/2006/relationships/slideLayout" Target="../slideLayouts/slideLayout161.xml"/><Relationship Id="rId85" Type="http://schemas.openxmlformats.org/officeDocument/2006/relationships/slideLayout" Target="../slideLayouts/slideLayout166.xml"/><Relationship Id="rId93" Type="http://schemas.openxmlformats.org/officeDocument/2006/relationships/theme" Target="../theme/theme4.xml"/><Relationship Id="rId3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14.xml"/><Relationship Id="rId38" Type="http://schemas.openxmlformats.org/officeDocument/2006/relationships/slideLayout" Target="../slideLayouts/slideLayout119.xml"/><Relationship Id="rId46" Type="http://schemas.openxmlformats.org/officeDocument/2006/relationships/slideLayout" Target="../slideLayouts/slideLayout127.xml"/><Relationship Id="rId59" Type="http://schemas.openxmlformats.org/officeDocument/2006/relationships/slideLayout" Target="../slideLayouts/slideLayout140.xml"/><Relationship Id="rId67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22.xml"/><Relationship Id="rId54" Type="http://schemas.openxmlformats.org/officeDocument/2006/relationships/slideLayout" Target="../slideLayouts/slideLayout135.xml"/><Relationship Id="rId62" Type="http://schemas.openxmlformats.org/officeDocument/2006/relationships/slideLayout" Target="../slideLayouts/slideLayout143.xml"/><Relationship Id="rId70" Type="http://schemas.openxmlformats.org/officeDocument/2006/relationships/slideLayout" Target="../slideLayouts/slideLayout151.xml"/><Relationship Id="rId75" Type="http://schemas.openxmlformats.org/officeDocument/2006/relationships/slideLayout" Target="../slideLayouts/slideLayout156.xml"/><Relationship Id="rId83" Type="http://schemas.openxmlformats.org/officeDocument/2006/relationships/slideLayout" Target="../slideLayouts/slideLayout164.xml"/><Relationship Id="rId88" Type="http://schemas.openxmlformats.org/officeDocument/2006/relationships/slideLayout" Target="../slideLayouts/slideLayout169.xml"/><Relationship Id="rId91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36" Type="http://schemas.openxmlformats.org/officeDocument/2006/relationships/slideLayout" Target="../slideLayouts/slideLayout117.xml"/><Relationship Id="rId49" Type="http://schemas.openxmlformats.org/officeDocument/2006/relationships/slideLayout" Target="../slideLayouts/slideLayout130.xml"/><Relationship Id="rId57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12.xml"/><Relationship Id="rId44" Type="http://schemas.openxmlformats.org/officeDocument/2006/relationships/slideLayout" Target="../slideLayouts/slideLayout125.xml"/><Relationship Id="rId52" Type="http://schemas.openxmlformats.org/officeDocument/2006/relationships/slideLayout" Target="../slideLayouts/slideLayout133.xml"/><Relationship Id="rId60" Type="http://schemas.openxmlformats.org/officeDocument/2006/relationships/slideLayout" Target="../slideLayouts/slideLayout141.xml"/><Relationship Id="rId65" Type="http://schemas.openxmlformats.org/officeDocument/2006/relationships/slideLayout" Target="../slideLayouts/slideLayout146.xml"/><Relationship Id="rId73" Type="http://schemas.openxmlformats.org/officeDocument/2006/relationships/slideLayout" Target="../slideLayouts/slideLayout154.xml"/><Relationship Id="rId78" Type="http://schemas.openxmlformats.org/officeDocument/2006/relationships/slideLayout" Target="../slideLayouts/slideLayout159.xml"/><Relationship Id="rId81" Type="http://schemas.openxmlformats.org/officeDocument/2006/relationships/slideLayout" Target="../slideLayouts/slideLayout162.xml"/><Relationship Id="rId86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31.xml"/><Relationship Id="rId55" Type="http://schemas.openxmlformats.org/officeDocument/2006/relationships/slideLayout" Target="../slideLayouts/slideLayout136.xml"/><Relationship Id="rId7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152.xml"/><Relationship Id="rId92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21.xml"/><Relationship Id="rId45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47.xml"/><Relationship Id="rId87" Type="http://schemas.openxmlformats.org/officeDocument/2006/relationships/slideLayout" Target="../slideLayouts/slideLayout168.xml"/><Relationship Id="rId61" Type="http://schemas.openxmlformats.org/officeDocument/2006/relationships/slideLayout" Target="../slideLayouts/slideLayout142.xml"/><Relationship Id="rId82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37.xml"/><Relationship Id="rId77" Type="http://schemas.openxmlformats.org/officeDocument/2006/relationships/slideLayout" Target="../slideLayouts/slideLayout1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732E20-D956-500D-8A8F-B2C0E85A5D86}"/>
              </a:ext>
            </a:extLst>
          </p:cNvPr>
          <p:cNvGrpSpPr/>
          <p:nvPr userDrawn="1"/>
        </p:nvGrpSpPr>
        <p:grpSpPr>
          <a:xfrm>
            <a:off x="13785819" y="-19050"/>
            <a:ext cx="3785616" cy="6858000"/>
            <a:chOff x="22177344" y="0"/>
            <a:chExt cx="3785616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8386A4-E82F-2BB0-BBD7-C8C373D557BA}"/>
                </a:ext>
              </a:extLst>
            </p:cNvPr>
            <p:cNvGrpSpPr/>
            <p:nvPr userDrawn="1"/>
          </p:nvGrpSpPr>
          <p:grpSpPr>
            <a:xfrm>
              <a:off x="22177344" y="0"/>
              <a:ext cx="3785616" cy="772614"/>
              <a:chOff x="15862269" y="26282"/>
              <a:chExt cx="3785616" cy="772614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5014E0E-3932-D7EC-5ED3-D155D7CC24D3}"/>
                  </a:ext>
                </a:extLst>
              </p:cNvPr>
              <p:cNvSpPr txBox="1"/>
              <p:nvPr/>
            </p:nvSpPr>
            <p:spPr>
              <a:xfrm>
                <a:off x="15862269" y="26282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1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0F468A-C57F-AC86-3ED4-8097BA35E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0880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A871ECA-7AD3-8F49-3E95-94F7A4915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0880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7612886-5154-CCB7-455D-BEB88D777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0880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F859231-C283-29B5-E248-FA1509A4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0880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12DF851-FBCD-D55E-E6EF-7C14DC076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0880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F15DFB8-B351-4AC5-3EA3-A596EC1A5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0880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49987C8E-AC3D-BAD0-ACFB-01A894F30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50880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9F8E1AD-20F8-17CE-0B29-C5EDF32F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288733" y="150880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3159531-2CFC-A11C-E16B-F62949C1D100}"/>
                  </a:ext>
                </a:extLst>
              </p:cNvPr>
              <p:cNvSpPr txBox="1"/>
              <p:nvPr/>
            </p:nvSpPr>
            <p:spPr>
              <a:xfrm>
                <a:off x="17764221" y="26282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5F3D5BD-94D0-7DE7-5A3F-9721F6304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0880"/>
                <a:ext cx="457200" cy="241657"/>
              </a:xfrm>
              <a:prstGeom prst="rect">
                <a:avLst/>
              </a:prstGeom>
              <a:solidFill>
                <a:srgbClr val="2E231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77CB0A-ABC6-7B5D-291F-E3534D183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764221" y="150880"/>
                <a:ext cx="457200" cy="241657"/>
              </a:xfrm>
              <a:prstGeom prst="rtTriangle">
                <a:avLst/>
              </a:prstGeom>
              <a:solidFill>
                <a:srgbClr val="D7D2C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30C2AD-A67A-676A-DD79-46DCD9B264C8}"/>
                  </a:ext>
                </a:extLst>
              </p:cNvPr>
              <p:cNvSpPr txBox="1"/>
              <p:nvPr/>
            </p:nvSpPr>
            <p:spPr>
              <a:xfrm>
                <a:off x="15862269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1FFA29B-C73B-E723-18EE-89587EED7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4951D4B-C1B1-1ACD-836C-7452BF02C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7239"/>
                <a:ext cx="457200" cy="241657"/>
              </a:xfrm>
              <a:prstGeom prst="rect">
                <a:avLst/>
              </a:prstGeom>
              <a:solidFill>
                <a:srgbClr val="45414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50B429D-01B8-E105-E270-2787C59F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7239"/>
                <a:ext cx="457200" cy="241657"/>
              </a:xfrm>
              <a:prstGeom prst="rtTriangle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A48568B-F8FA-229D-5DC3-CC068341C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7239"/>
                <a:ext cx="457200" cy="241657"/>
              </a:xfrm>
              <a:prstGeom prst="rtTriangle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6C30039-0610-E9F5-386F-1238852265CA}"/>
                  </a:ext>
                </a:extLst>
              </p:cNvPr>
              <p:cNvSpPr txBox="1"/>
              <p:nvPr/>
            </p:nvSpPr>
            <p:spPr>
              <a:xfrm>
                <a:off x="16813245" y="432642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C8FE8E3-6618-09A8-93CB-9A7814D9E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7239"/>
                <a:ext cx="457200" cy="241657"/>
              </a:xfrm>
              <a:prstGeom prst="rect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5732DB2-483B-D709-936C-4FA13FA48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7239"/>
                <a:ext cx="457200" cy="241657"/>
              </a:xfrm>
              <a:prstGeom prst="rect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61198765-55DB-A426-840D-D2137E88AF66}"/>
                  </a:ext>
                </a:extLst>
              </p:cNvPr>
              <p:cNvSpPr txBox="1"/>
              <p:nvPr/>
            </p:nvSpPr>
            <p:spPr>
              <a:xfrm>
                <a:off x="17764221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1E50AD3-B981-3EAC-B6BA-58EF0BD11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7239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353E8528-662F-9122-EE0D-0BB749DCD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7239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6882721-0AB8-0C86-4997-1E69F6E0F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15197" y="557239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897EA6A9-A6B2-2037-9C88-8E9DBEDAC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90685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7F3184-F65A-F23E-7540-92FA0EDE5A44}"/>
                </a:ext>
              </a:extLst>
            </p:cNvPr>
            <p:cNvGrpSpPr/>
            <p:nvPr userDrawn="1"/>
          </p:nvGrpSpPr>
          <p:grpSpPr>
            <a:xfrm>
              <a:off x="22177344" y="1014231"/>
              <a:ext cx="2834640" cy="772614"/>
              <a:chOff x="15862269" y="1033109"/>
              <a:chExt cx="2834640" cy="772614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23C6163-C628-65FA-2B89-ECB4F08499E5}"/>
                  </a:ext>
                </a:extLst>
              </p:cNvPr>
              <p:cNvSpPr txBox="1"/>
              <p:nvPr/>
            </p:nvSpPr>
            <p:spPr>
              <a:xfrm>
                <a:off x="15862269" y="1033109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2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0C1B5A-9FB3-39C7-EA5B-D31473EDA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157707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5A462E-37DA-C5FE-951E-EF267046A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157707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A78035-52C1-76F1-79BA-5DE4EFCD7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157707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C06D2C5-F141-2B2E-B485-DE6428AAF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157707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102D2C2-4C5A-855D-3966-23E2B08A8B33}"/>
                  </a:ext>
                </a:extLst>
              </p:cNvPr>
              <p:cNvSpPr txBox="1"/>
              <p:nvPr/>
            </p:nvSpPr>
            <p:spPr>
              <a:xfrm>
                <a:off x="16813245" y="1033109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1A91558-7B23-716E-7E41-1E23D327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157707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E5BC7E8-0127-46CE-F8BC-D05E10711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157707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5C438D2-76E5-D688-A36F-B78E36A071F5}"/>
                  </a:ext>
                </a:extLst>
              </p:cNvPr>
              <p:cNvSpPr txBox="1"/>
              <p:nvPr/>
            </p:nvSpPr>
            <p:spPr>
              <a:xfrm>
                <a:off x="15862269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C47756-B209-90AE-06BB-E769ABBB3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46F0FC-38D9-4CE1-C288-2E1AB8989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64066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07D75B2-F832-71F5-F222-EAA68AC56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64066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43A783-FB06-5E23-203D-8CC3860D0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64066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312A883-6761-B2DB-3157-A4E8B4DD409D}"/>
                  </a:ext>
                </a:extLst>
              </p:cNvPr>
              <p:cNvSpPr txBox="1"/>
              <p:nvPr/>
            </p:nvSpPr>
            <p:spPr>
              <a:xfrm>
                <a:off x="16813245" y="1439469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13332A1-6118-9EC9-464D-2394EE085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64066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614819F-09CA-7E05-FA1A-C170EC39F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64066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C0CB4E0-CBDC-086D-FB22-4063E0F69AA0}"/>
                  </a:ext>
                </a:extLst>
              </p:cNvPr>
              <p:cNvSpPr txBox="1"/>
              <p:nvPr/>
            </p:nvSpPr>
            <p:spPr>
              <a:xfrm>
                <a:off x="17764221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7C7E21D-F495-93A3-8022-0BC0EC464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505A24A-C423-CE1B-ACDA-302DC2BC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1564066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0EEA49-A7FC-6E2C-4292-52BBC07AB7AA}"/>
                </a:ext>
              </a:extLst>
            </p:cNvPr>
            <p:cNvGrpSpPr/>
            <p:nvPr userDrawn="1"/>
          </p:nvGrpSpPr>
          <p:grpSpPr>
            <a:xfrm>
              <a:off x="22177344" y="2028462"/>
              <a:ext cx="2834640" cy="772614"/>
              <a:chOff x="15862269" y="2039936"/>
              <a:chExt cx="2834640" cy="772614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DD5DFF2-FEA9-BE1C-CCAC-F338859EC24A}"/>
                  </a:ext>
                </a:extLst>
              </p:cNvPr>
              <p:cNvSpPr txBox="1"/>
              <p:nvPr/>
            </p:nvSpPr>
            <p:spPr>
              <a:xfrm>
                <a:off x="15862269" y="2039936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3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023D874-B2BD-9216-E837-13A0116DD8C4}"/>
                  </a:ext>
                </a:extLst>
              </p:cNvPr>
              <p:cNvSpPr txBox="1"/>
              <p:nvPr/>
            </p:nvSpPr>
            <p:spPr>
              <a:xfrm>
                <a:off x="16813245" y="2039936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3E850F9-1BA1-B9A1-A07D-B43D29FB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164534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AF7CE4A-71F8-D567-8DAB-E78A86B1B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216453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0078209-4715-0625-564E-9BF0D0CF476F}"/>
                  </a:ext>
                </a:extLst>
              </p:cNvPr>
              <p:cNvSpPr txBox="1"/>
              <p:nvPr/>
            </p:nvSpPr>
            <p:spPr>
              <a:xfrm>
                <a:off x="15862269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D9863A0-5805-66E6-9895-C269471E9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00323D0-D506-CC26-9EE6-A007C1E0B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7F700708-7E16-ADC1-B58A-987F5A8F2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570893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7C11E7A-7C7D-8408-7072-BAC4AD62C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570893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F1D7013-BC65-06CF-DB25-1E95BEEDC4D7}"/>
                  </a:ext>
                </a:extLst>
              </p:cNvPr>
              <p:cNvSpPr txBox="1"/>
              <p:nvPr/>
            </p:nvSpPr>
            <p:spPr>
              <a:xfrm>
                <a:off x="16813245" y="2446296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C678748-37AE-EDFF-5A50-689A706AF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2570893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9A5B638-3967-CC6D-6C76-9DE81A9CC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570893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B015D36-2BDA-6A9E-2ABC-D0C853C17849}"/>
                  </a:ext>
                </a:extLst>
              </p:cNvPr>
              <p:cNvSpPr txBox="1"/>
              <p:nvPr/>
            </p:nvSpPr>
            <p:spPr>
              <a:xfrm>
                <a:off x="17764221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85F87A-63E8-BBDC-7983-6F93CB26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33A26D9-CA2C-0DBC-F8C6-BD63CA230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7CAD862-CFE9-8FE3-6445-710328C5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164534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61406ED-18CB-A78F-3FF2-7B0C57493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164534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B9FD834-D00F-A849-7375-85B8E6558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164534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E469CD3-8967-9262-25D0-CE79718E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164534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A6268-3C2F-6074-C8AD-674B8386398B}"/>
                </a:ext>
              </a:extLst>
            </p:cNvPr>
            <p:cNvGrpSpPr/>
            <p:nvPr userDrawn="1"/>
          </p:nvGrpSpPr>
          <p:grpSpPr>
            <a:xfrm>
              <a:off x="22177344" y="3042693"/>
              <a:ext cx="2834640" cy="772614"/>
              <a:chOff x="15862269" y="3046763"/>
              <a:chExt cx="2834640" cy="772614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62D1E4-3098-C7A8-66E3-9201552BA8D4}"/>
                  </a:ext>
                </a:extLst>
              </p:cNvPr>
              <p:cNvSpPr txBox="1"/>
              <p:nvPr/>
            </p:nvSpPr>
            <p:spPr>
              <a:xfrm>
                <a:off x="15862269" y="3046763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4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524BC0C-D982-9054-84F2-90BA1C86D50C}"/>
                  </a:ext>
                </a:extLst>
              </p:cNvPr>
              <p:cNvSpPr txBox="1"/>
              <p:nvPr/>
            </p:nvSpPr>
            <p:spPr>
              <a:xfrm>
                <a:off x="16813245" y="3046763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FA2A132-EC82-8752-BC7D-1F25DF5FD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171361"/>
                <a:ext cx="457200" cy="241657"/>
              </a:xfrm>
              <a:prstGeom prst="rect">
                <a:avLst/>
              </a:prstGeom>
              <a:solidFill>
                <a:srgbClr val="38123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B93A1AD-428A-5870-8E44-C052C6C7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3171361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5F21DF-5C70-1655-DA74-9232A4D09AD7}"/>
                  </a:ext>
                </a:extLst>
              </p:cNvPr>
              <p:cNvSpPr txBox="1"/>
              <p:nvPr/>
            </p:nvSpPr>
            <p:spPr>
              <a:xfrm>
                <a:off x="15862269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5CA84E5-DEB2-E10C-FBAE-7780A9B65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02AFDCE-B53D-B932-95EE-77552AEB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8177BD-89DA-47A8-7914-D0954DD0A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577720"/>
                <a:ext cx="457200" cy="241657"/>
              </a:xfrm>
              <a:prstGeom prst="rtTriangle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8E7676F-29D7-921E-1B02-02CFB8A3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577720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7545FB8-9AE6-6DDB-EC1F-90CCCAFD3912}"/>
                  </a:ext>
                </a:extLst>
              </p:cNvPr>
              <p:cNvSpPr txBox="1"/>
              <p:nvPr/>
            </p:nvSpPr>
            <p:spPr>
              <a:xfrm>
                <a:off x="16813245" y="3453123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4BC0985-84B1-4D07-0EE4-78B3AA51D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3577720"/>
                <a:ext cx="457200" cy="241657"/>
              </a:xfrm>
              <a:prstGeom prst="rect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98BD525-F4BF-B630-411C-368D2B25B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577720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57FAF61-C015-67CD-07A9-ADC2932F1101}"/>
                  </a:ext>
                </a:extLst>
              </p:cNvPr>
              <p:cNvSpPr txBox="1"/>
              <p:nvPr/>
            </p:nvSpPr>
            <p:spPr>
              <a:xfrm>
                <a:off x="17764221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91FFC74-2F30-08C4-FD14-A5B7886A5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3BECB4D-14BD-E696-CA41-C4C34F65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D7B0B47-463B-0A11-308E-DC1B2E26A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171361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BBBBC1-194D-88A4-96DB-7EA7DB82D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171361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7B6304-4094-4369-DE4E-8C8FDFA8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171361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1752B01-24DE-5AD7-BCF8-CA94DBAFB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171361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C16B741-CAEC-A65D-2623-3BF096C25A1C}"/>
                </a:ext>
              </a:extLst>
            </p:cNvPr>
            <p:cNvGrpSpPr/>
            <p:nvPr userDrawn="1"/>
          </p:nvGrpSpPr>
          <p:grpSpPr>
            <a:xfrm>
              <a:off x="22177344" y="4056924"/>
              <a:ext cx="2834640" cy="772614"/>
              <a:chOff x="15862269" y="4053590"/>
              <a:chExt cx="2834640" cy="77261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B8F0342-F4C4-F592-2FEA-6D090F8501D7}"/>
                  </a:ext>
                </a:extLst>
              </p:cNvPr>
              <p:cNvSpPr txBox="1"/>
              <p:nvPr/>
            </p:nvSpPr>
            <p:spPr>
              <a:xfrm>
                <a:off x="15862269" y="4053590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5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29D92FA-3CD3-ED56-A388-CD17902EE6B7}"/>
                  </a:ext>
                </a:extLst>
              </p:cNvPr>
              <p:cNvSpPr txBox="1"/>
              <p:nvPr/>
            </p:nvSpPr>
            <p:spPr>
              <a:xfrm>
                <a:off x="16813245" y="4053590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383E89E-3F8E-BC6F-C6F4-4CDA7610C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178188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8DB4EE5-99A3-2A07-FA77-C01E0CE0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4178188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8E98ECF-6668-A35C-3E01-1EAB5FC23272}"/>
                  </a:ext>
                </a:extLst>
              </p:cNvPr>
              <p:cNvSpPr txBox="1"/>
              <p:nvPr/>
            </p:nvSpPr>
            <p:spPr>
              <a:xfrm>
                <a:off x="15862269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83DD6B9-BEB6-1A8D-21EC-A496E788E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EE18A98-523B-AE0C-B864-89DB5FDDC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38917F8-10F8-A485-78E7-1F1B37B64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584547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FEF95A-96A7-167F-612D-A28EE8323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584547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2B0F78-04D2-7265-4AFB-D397909E67CD}"/>
                  </a:ext>
                </a:extLst>
              </p:cNvPr>
              <p:cNvSpPr txBox="1"/>
              <p:nvPr/>
            </p:nvSpPr>
            <p:spPr>
              <a:xfrm>
                <a:off x="16813245" y="4459950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49B6931-0652-9571-CAC8-E56CBA8B7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4584547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5BAD5AA-42F0-3984-8AEA-3A258C095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584547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AFC9D74-3631-E84B-A208-BDF6F61CBDE7}"/>
                  </a:ext>
                </a:extLst>
              </p:cNvPr>
              <p:cNvSpPr txBox="1"/>
              <p:nvPr/>
            </p:nvSpPr>
            <p:spPr>
              <a:xfrm>
                <a:off x="17764221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1539921-882F-C11C-7630-83A13AFD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DDF6AEE-CDFD-DE68-6789-AE16FDC3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3785F47-559D-9DB0-E7E3-8DBBFA8C9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178188"/>
                <a:ext cx="457200" cy="241657"/>
              </a:xfrm>
              <a:prstGeom prst="rect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BFDC86A-9328-3E0F-2163-DA0A0953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178188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A506F9-7DCA-EE5A-1622-61523396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178188"/>
                <a:ext cx="457200" cy="241657"/>
              </a:xfrm>
              <a:prstGeom prst="rtTriangle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2E91B42-D07C-86DF-6502-53644E0C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178188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27A459-C28F-0CF5-D36F-6C56F2C6D7A1}"/>
                </a:ext>
              </a:extLst>
            </p:cNvPr>
            <p:cNvGrpSpPr/>
            <p:nvPr userDrawn="1"/>
          </p:nvGrpSpPr>
          <p:grpSpPr>
            <a:xfrm>
              <a:off x="22177344" y="5071155"/>
              <a:ext cx="2834640" cy="772614"/>
              <a:chOff x="15862269" y="5060417"/>
              <a:chExt cx="2834640" cy="77261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3F3BCD-68DD-27E9-8B31-2AD4F0053EC3}"/>
                  </a:ext>
                </a:extLst>
              </p:cNvPr>
              <p:cNvSpPr txBox="1"/>
              <p:nvPr/>
            </p:nvSpPr>
            <p:spPr>
              <a:xfrm>
                <a:off x="15862269" y="5060417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6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86B7DE9-37AA-62AA-CEEC-0A7FCFF9F0FD}"/>
                  </a:ext>
                </a:extLst>
              </p:cNvPr>
              <p:cNvSpPr txBox="1"/>
              <p:nvPr/>
            </p:nvSpPr>
            <p:spPr>
              <a:xfrm>
                <a:off x="16813245" y="5060417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01E5E97-7996-6489-8716-42AF8971A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185015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033232-7E0B-D9A6-47DD-900176490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5185015"/>
                <a:ext cx="457200" cy="241657"/>
              </a:xfrm>
              <a:prstGeom prst="rtTriangle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49B386A-4F20-3BF4-304B-3F7594151CF4}"/>
                  </a:ext>
                </a:extLst>
              </p:cNvPr>
              <p:cNvSpPr txBox="1"/>
              <p:nvPr/>
            </p:nvSpPr>
            <p:spPr>
              <a:xfrm>
                <a:off x="15862269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6315212-5C2B-1318-BB27-FA1843EE0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92897E-278A-F635-068E-4FB4DC2F0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2E7A792-55A9-BDB2-B08E-9FD6BA87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91374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26D52CB-423F-DD89-EC7D-ED9279BC8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9137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DF897A5-72F3-67B4-FB13-1DBB0664215B}"/>
                  </a:ext>
                </a:extLst>
              </p:cNvPr>
              <p:cNvSpPr txBox="1"/>
              <p:nvPr/>
            </p:nvSpPr>
            <p:spPr>
              <a:xfrm>
                <a:off x="16813245" y="5466777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C8D2A1-FCAB-228F-74C2-A8CE5672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91374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968D57E-0D11-E7A7-31E0-71D77CD31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91374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6B46-275C-3740-D70D-767AC65157FE}"/>
                  </a:ext>
                </a:extLst>
              </p:cNvPr>
              <p:cNvSpPr txBox="1"/>
              <p:nvPr/>
            </p:nvSpPr>
            <p:spPr>
              <a:xfrm>
                <a:off x="17764221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F875C55-3C95-CD70-3BAB-345A3902C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6C5B0E-6653-0859-F4A5-0E416E7E6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3C57DC6-EE19-4BFA-1346-CB63C8167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185015"/>
                <a:ext cx="457200" cy="241657"/>
              </a:xfrm>
              <a:prstGeom prst="rect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97B4C8C-9D3C-DFCB-FA86-2B06C78E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185015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BA6141-C1CE-C8C0-F023-09AE4F13E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185015"/>
                <a:ext cx="457200" cy="241657"/>
              </a:xfrm>
              <a:prstGeom prst="rtTriangle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56FD69B-66DF-3828-4372-A2E133D0F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185015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0DB4A3-D054-373E-A4A2-0ABDF87876B5}"/>
                </a:ext>
              </a:extLst>
            </p:cNvPr>
            <p:cNvGrpSpPr/>
            <p:nvPr userDrawn="1"/>
          </p:nvGrpSpPr>
          <p:grpSpPr>
            <a:xfrm>
              <a:off x="22177344" y="6085386"/>
              <a:ext cx="2834640" cy="772614"/>
              <a:chOff x="15858760" y="6116425"/>
              <a:chExt cx="2834640" cy="772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62DA7E-9D21-9BDD-7956-A8E691DCEA0C}"/>
                  </a:ext>
                </a:extLst>
              </p:cNvPr>
              <p:cNvSpPr txBox="1"/>
              <p:nvPr/>
            </p:nvSpPr>
            <p:spPr>
              <a:xfrm>
                <a:off x="15858760" y="6116425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7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7E9895-5940-BEC4-1463-847EA7CF52DC}"/>
                  </a:ext>
                </a:extLst>
              </p:cNvPr>
              <p:cNvSpPr txBox="1"/>
              <p:nvPr/>
            </p:nvSpPr>
            <p:spPr>
              <a:xfrm>
                <a:off x="16809736" y="6116425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F3C0AD-3E9A-6198-1FAE-8D7A245C7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241023"/>
                <a:ext cx="457200" cy="241657"/>
              </a:xfrm>
              <a:prstGeom prst="rect">
                <a:avLst/>
              </a:prstGeom>
              <a:solidFill>
                <a:srgbClr val="39131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0A8CD8-2E21-7C75-D740-93DDD8E82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09736" y="6241023"/>
                <a:ext cx="457200" cy="241657"/>
              </a:xfrm>
              <a:prstGeom prst="rtTriangle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A78AE6-7180-C3E1-5C5B-EF6A27CB2693}"/>
                  </a:ext>
                </a:extLst>
              </p:cNvPr>
              <p:cNvSpPr txBox="1"/>
              <p:nvPr/>
            </p:nvSpPr>
            <p:spPr>
              <a:xfrm>
                <a:off x="15858760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1214D-C1B8-D01B-C72E-5FB5F4C1F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E66E7-8790-8A3A-CECF-86DFB5960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8D771A-BF6D-196E-7079-399531DC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647382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C34EF3-0E1A-6670-49D2-309CB7B93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647382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1E7E60-32D7-8917-F8F9-02A1B6844FE3}"/>
                  </a:ext>
                </a:extLst>
              </p:cNvPr>
              <p:cNvSpPr txBox="1"/>
              <p:nvPr/>
            </p:nvSpPr>
            <p:spPr>
              <a:xfrm>
                <a:off x="16809736" y="6522785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02138E3-7427-97AE-E5D2-7F6E20BDE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5224" y="6647382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A7356-42D0-5B8E-38A8-235DFB775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647382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D3C6D0-A8E3-FA3D-1123-9E3985EEA0AE}"/>
                  </a:ext>
                </a:extLst>
              </p:cNvPr>
              <p:cNvSpPr txBox="1"/>
              <p:nvPr/>
            </p:nvSpPr>
            <p:spPr>
              <a:xfrm>
                <a:off x="17760712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344107-FCE3-1760-F249-2BF8E02DD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0712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57B583-B3A3-311D-1CC4-CAB2926CC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200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D4C301D-9987-154B-13C5-65DB37518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241023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65E8CAA-775E-EB3E-D831-1DC29AA4D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241023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B4FBDE4-3A24-87DF-DAF8-523C0040B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241023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450C06-7661-A938-81AE-5E7FCD41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241023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695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27" r:id="rId1"/>
    <p:sldLayoutId id="2147485728" r:id="rId2"/>
    <p:sldLayoutId id="2147485729" r:id="rId3"/>
    <p:sldLayoutId id="2147485730" r:id="rId4"/>
    <p:sldLayoutId id="2147485731" r:id="rId5"/>
    <p:sldLayoutId id="2147485732" r:id="rId6"/>
    <p:sldLayoutId id="2147485733" r:id="rId7"/>
    <p:sldLayoutId id="2147485734" r:id="rId8"/>
    <p:sldLayoutId id="2147485735" r:id="rId9"/>
    <p:sldLayoutId id="2147485736" r:id="rId10"/>
    <p:sldLayoutId id="2147485737" r:id="rId11"/>
    <p:sldLayoutId id="2147485738" r:id="rId12"/>
    <p:sldLayoutId id="2147485739" r:id="rId13"/>
    <p:sldLayoutId id="2147485740" r:id="rId14"/>
    <p:sldLayoutId id="2147485741" r:id="rId15"/>
    <p:sldLayoutId id="2147485742" r:id="rId16"/>
    <p:sldLayoutId id="2147485743" r:id="rId17"/>
    <p:sldLayoutId id="2147485744" r:id="rId18"/>
    <p:sldLayoutId id="2147485745" r:id="rId19"/>
    <p:sldLayoutId id="2147485746" r:id="rId20"/>
    <p:sldLayoutId id="2147485747" r:id="rId21"/>
    <p:sldLayoutId id="2147485748" r:id="rId22"/>
    <p:sldLayoutId id="2147485749" r:id="rId23"/>
    <p:sldLayoutId id="2147485750" r:id="rId24"/>
    <p:sldLayoutId id="2147485751" r:id="rId25"/>
    <p:sldLayoutId id="2147485752" r:id="rId26"/>
    <p:sldLayoutId id="2147485753" r:id="rId27"/>
    <p:sldLayoutId id="2147485754" r:id="rId28"/>
    <p:sldLayoutId id="2147485755" r:id="rId29"/>
    <p:sldLayoutId id="2147485756" r:id="rId30"/>
    <p:sldLayoutId id="2147485757" r:id="rId31"/>
    <p:sldLayoutId id="2147485758" r:id="rId32"/>
    <p:sldLayoutId id="2147485759" r:id="rId33"/>
    <p:sldLayoutId id="2147485760" r:id="rId34"/>
    <p:sldLayoutId id="2147485761" r:id="rId35"/>
    <p:sldLayoutId id="2147485762" r:id="rId36"/>
    <p:sldLayoutId id="2147485763" r:id="rId37"/>
    <p:sldLayoutId id="2147485764" r:id="rId38"/>
    <p:sldLayoutId id="2147485765" r:id="rId39"/>
    <p:sldLayoutId id="2147485766" r:id="rId40"/>
    <p:sldLayoutId id="2147485767" r:id="rId41"/>
    <p:sldLayoutId id="2147485768" r:id="rId42"/>
    <p:sldLayoutId id="2147485769" r:id="rId43"/>
    <p:sldLayoutId id="2147485770" r:id="rId44"/>
    <p:sldLayoutId id="2147485771" r:id="rId45"/>
    <p:sldLayoutId id="2147485772" r:id="rId46"/>
    <p:sldLayoutId id="2147485773" r:id="rId47"/>
    <p:sldLayoutId id="2147485774" r:id="rId48"/>
    <p:sldLayoutId id="2147485775" r:id="rId49"/>
    <p:sldLayoutId id="2147485776" r:id="rId50"/>
    <p:sldLayoutId id="2147485777" r:id="rId51"/>
    <p:sldLayoutId id="2147485778" r:id="rId52"/>
    <p:sldLayoutId id="2147485790" r:id="rId53"/>
    <p:sldLayoutId id="2147485779" r:id="rId54"/>
    <p:sldLayoutId id="2147485780" r:id="rId55"/>
    <p:sldLayoutId id="2147485781" r:id="rId56"/>
    <p:sldLayoutId id="2147485782" r:id="rId57"/>
    <p:sldLayoutId id="2147485783" r:id="rId58"/>
    <p:sldLayoutId id="2147485784" r:id="rId59"/>
    <p:sldLayoutId id="2147485785" r:id="rId60"/>
    <p:sldLayoutId id="2147485786" r:id="rId61"/>
    <p:sldLayoutId id="2147485787" r:id="rId62"/>
    <p:sldLayoutId id="2147485788" r:id="rId63"/>
    <p:sldLayoutId id="2147485789" r:id="rId6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9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92" r:id="rId1"/>
    <p:sldLayoutId id="2147485794" r:id="rId2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584200" y="365125"/>
            <a:ext cx="100203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84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640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96" r:id="rId1"/>
    <p:sldLayoutId id="2147485797" r:id="rId2"/>
    <p:sldLayoutId id="2147485798" r:id="rId3"/>
    <p:sldLayoutId id="2147485799" r:id="rId4"/>
    <p:sldLayoutId id="2147485800" r:id="rId5"/>
    <p:sldLayoutId id="2147485801" r:id="rId6"/>
    <p:sldLayoutId id="2147485802" r:id="rId7"/>
    <p:sldLayoutId id="2147485803" r:id="rId8"/>
    <p:sldLayoutId id="2147485804" r:id="rId9"/>
    <p:sldLayoutId id="2147485805" r:id="rId10"/>
    <p:sldLayoutId id="2147485806" r:id="rId11"/>
    <p:sldLayoutId id="2147485807" r:id="rId12"/>
    <p:sldLayoutId id="2147485808" r:id="rId13"/>
    <p:sldLayoutId id="2147485809" r:id="rId14"/>
    <p:sldLayoutId id="2147485810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i="0" kern="1200">
          <a:solidFill>
            <a:schemeClr val="accent2"/>
          </a:solidFill>
          <a:latin typeface="gatebase Medium" pitchFamily="2" charset="77"/>
          <a:ea typeface="+mj-ea"/>
          <a:cs typeface="gatebase Medium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Roboto Regular"/>
          <a:ea typeface="+mn-ea"/>
          <a:cs typeface="Roboto Regular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Roboto Regular"/>
          <a:ea typeface="+mn-ea"/>
          <a:cs typeface="Roboto Regular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Roboto Regular"/>
          <a:ea typeface="+mn-ea"/>
          <a:cs typeface="Roboto Regular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16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12" r:id="rId1"/>
    <p:sldLayoutId id="2147485813" r:id="rId2"/>
    <p:sldLayoutId id="2147485814" r:id="rId3"/>
    <p:sldLayoutId id="2147485815" r:id="rId4"/>
    <p:sldLayoutId id="2147485816" r:id="rId5"/>
    <p:sldLayoutId id="2147485817" r:id="rId6"/>
    <p:sldLayoutId id="2147485818" r:id="rId7"/>
    <p:sldLayoutId id="2147485819" r:id="rId8"/>
    <p:sldLayoutId id="2147485820" r:id="rId9"/>
    <p:sldLayoutId id="2147485821" r:id="rId10"/>
    <p:sldLayoutId id="2147485822" r:id="rId11"/>
    <p:sldLayoutId id="2147485823" r:id="rId12"/>
    <p:sldLayoutId id="2147485824" r:id="rId13"/>
    <p:sldLayoutId id="2147485825" r:id="rId14"/>
    <p:sldLayoutId id="2147485826" r:id="rId15"/>
    <p:sldLayoutId id="2147485827" r:id="rId16"/>
    <p:sldLayoutId id="2147485828" r:id="rId17"/>
    <p:sldLayoutId id="2147485829" r:id="rId18"/>
    <p:sldLayoutId id="2147485830" r:id="rId19"/>
    <p:sldLayoutId id="2147485831" r:id="rId20"/>
    <p:sldLayoutId id="2147485832" r:id="rId21"/>
    <p:sldLayoutId id="2147485833" r:id="rId22"/>
    <p:sldLayoutId id="2147485834" r:id="rId23"/>
    <p:sldLayoutId id="2147485835" r:id="rId24"/>
    <p:sldLayoutId id="2147485836" r:id="rId25"/>
    <p:sldLayoutId id="2147485837" r:id="rId26"/>
    <p:sldLayoutId id="2147485838" r:id="rId27"/>
    <p:sldLayoutId id="2147485839" r:id="rId28"/>
    <p:sldLayoutId id="2147485840" r:id="rId29"/>
    <p:sldLayoutId id="2147485841" r:id="rId30"/>
    <p:sldLayoutId id="2147485842" r:id="rId31"/>
    <p:sldLayoutId id="2147485843" r:id="rId32"/>
    <p:sldLayoutId id="2147485844" r:id="rId33"/>
    <p:sldLayoutId id="2147485845" r:id="rId34"/>
    <p:sldLayoutId id="2147485846" r:id="rId35"/>
    <p:sldLayoutId id="2147485847" r:id="rId36"/>
    <p:sldLayoutId id="2147485848" r:id="rId37"/>
    <p:sldLayoutId id="2147485849" r:id="rId38"/>
    <p:sldLayoutId id="2147485850" r:id="rId39"/>
    <p:sldLayoutId id="2147485851" r:id="rId40"/>
    <p:sldLayoutId id="2147485852" r:id="rId41"/>
    <p:sldLayoutId id="2147485853" r:id="rId42"/>
    <p:sldLayoutId id="2147485854" r:id="rId43"/>
    <p:sldLayoutId id="2147485855" r:id="rId44"/>
    <p:sldLayoutId id="2147485856" r:id="rId45"/>
    <p:sldLayoutId id="2147485857" r:id="rId46"/>
    <p:sldLayoutId id="2147485858" r:id="rId47"/>
    <p:sldLayoutId id="2147485859" r:id="rId48"/>
    <p:sldLayoutId id="2147485860" r:id="rId49"/>
    <p:sldLayoutId id="2147485861" r:id="rId50"/>
    <p:sldLayoutId id="2147485862" r:id="rId51"/>
    <p:sldLayoutId id="2147485863" r:id="rId52"/>
    <p:sldLayoutId id="2147485864" r:id="rId53"/>
    <p:sldLayoutId id="2147485865" r:id="rId54"/>
    <p:sldLayoutId id="2147485866" r:id="rId55"/>
    <p:sldLayoutId id="2147485867" r:id="rId56"/>
    <p:sldLayoutId id="2147485868" r:id="rId57"/>
    <p:sldLayoutId id="2147485869" r:id="rId58"/>
    <p:sldLayoutId id="2147485870" r:id="rId59"/>
    <p:sldLayoutId id="2147485871" r:id="rId60"/>
    <p:sldLayoutId id="2147485872" r:id="rId61"/>
    <p:sldLayoutId id="2147485873" r:id="rId62"/>
    <p:sldLayoutId id="2147485874" r:id="rId63"/>
    <p:sldLayoutId id="2147485875" r:id="rId64"/>
    <p:sldLayoutId id="2147485876" r:id="rId65"/>
    <p:sldLayoutId id="2147485877" r:id="rId66"/>
    <p:sldLayoutId id="2147485878" r:id="rId67"/>
    <p:sldLayoutId id="2147485879" r:id="rId68"/>
    <p:sldLayoutId id="2147485880" r:id="rId69"/>
    <p:sldLayoutId id="2147485881" r:id="rId70"/>
    <p:sldLayoutId id="2147485882" r:id="rId71"/>
    <p:sldLayoutId id="2147485883" r:id="rId72"/>
    <p:sldLayoutId id="2147485884" r:id="rId73"/>
    <p:sldLayoutId id="2147485885" r:id="rId74"/>
    <p:sldLayoutId id="2147485886" r:id="rId75"/>
    <p:sldLayoutId id="2147485887" r:id="rId76"/>
    <p:sldLayoutId id="2147485888" r:id="rId77"/>
    <p:sldLayoutId id="2147485889" r:id="rId78"/>
    <p:sldLayoutId id="2147485890" r:id="rId79"/>
    <p:sldLayoutId id="2147485891" r:id="rId80"/>
    <p:sldLayoutId id="2147485892" r:id="rId81"/>
    <p:sldLayoutId id="2147485893" r:id="rId82"/>
    <p:sldLayoutId id="2147485894" r:id="rId83"/>
    <p:sldLayoutId id="2147485895" r:id="rId84"/>
    <p:sldLayoutId id="2147485896" r:id="rId85"/>
    <p:sldLayoutId id="2147485897" r:id="rId86"/>
    <p:sldLayoutId id="2147485898" r:id="rId87"/>
    <p:sldLayoutId id="2147485899" r:id="rId88"/>
    <p:sldLayoutId id="2147485900" r:id="rId89"/>
    <p:sldLayoutId id="2147485901" r:id="rId90"/>
    <p:sldLayoutId id="2147485902" r:id="rId91"/>
    <p:sldLayoutId id="2147485903" r:id="rId92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sv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6.sv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emf"/><Relationship Id="rId18" Type="http://schemas.openxmlformats.org/officeDocument/2006/relationships/image" Target="../media/image117.png"/><Relationship Id="rId26" Type="http://schemas.openxmlformats.org/officeDocument/2006/relationships/image" Target="../media/image95.png"/><Relationship Id="rId21" Type="http://schemas.openxmlformats.org/officeDocument/2006/relationships/image" Target="../media/image97.png"/><Relationship Id="rId34" Type="http://schemas.openxmlformats.org/officeDocument/2006/relationships/image" Target="../media/image83.png"/><Relationship Id="rId7" Type="http://schemas.openxmlformats.org/officeDocument/2006/relationships/image" Target="../media/image108.png"/><Relationship Id="rId12" Type="http://schemas.openxmlformats.org/officeDocument/2006/relationships/image" Target="../media/image92.png"/><Relationship Id="rId17" Type="http://schemas.openxmlformats.org/officeDocument/2006/relationships/image" Target="../media/image116.svg"/><Relationship Id="rId25" Type="http://schemas.openxmlformats.org/officeDocument/2006/relationships/image" Target="../media/image122.png"/><Relationship Id="rId33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5.png"/><Relationship Id="rId20" Type="http://schemas.openxmlformats.org/officeDocument/2006/relationships/image" Target="../media/image119.svg"/><Relationship Id="rId29" Type="http://schemas.openxmlformats.org/officeDocument/2006/relationships/image" Target="../media/image124.emf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07.png"/><Relationship Id="rId11" Type="http://schemas.microsoft.com/office/2007/relationships/hdphoto" Target="../media/hdphoto2.wdp"/><Relationship Id="rId24" Type="http://schemas.openxmlformats.org/officeDocument/2006/relationships/image" Target="../media/image121.svg"/><Relationship Id="rId32" Type="http://schemas.openxmlformats.org/officeDocument/2006/relationships/image" Target="../media/image89.png"/><Relationship Id="rId37" Type="http://schemas.openxmlformats.org/officeDocument/2006/relationships/image" Target="../media/image99.png"/><Relationship Id="rId5" Type="http://schemas.openxmlformats.org/officeDocument/2006/relationships/image" Target="../media/image106.png"/><Relationship Id="rId15" Type="http://schemas.openxmlformats.org/officeDocument/2006/relationships/image" Target="../media/image114.svg"/><Relationship Id="rId23" Type="http://schemas.openxmlformats.org/officeDocument/2006/relationships/image" Target="../media/image120.png"/><Relationship Id="rId28" Type="http://schemas.openxmlformats.org/officeDocument/2006/relationships/image" Target="../media/image123.png"/><Relationship Id="rId36" Type="http://schemas.openxmlformats.org/officeDocument/2006/relationships/image" Target="../media/image87.png"/><Relationship Id="rId10" Type="http://schemas.openxmlformats.org/officeDocument/2006/relationships/image" Target="../media/image111.png"/><Relationship Id="rId19" Type="http://schemas.openxmlformats.org/officeDocument/2006/relationships/image" Target="../media/image118.png"/><Relationship Id="rId31" Type="http://schemas.openxmlformats.org/officeDocument/2006/relationships/image" Target="../media/image126.png"/><Relationship Id="rId4" Type="http://schemas.openxmlformats.org/officeDocument/2006/relationships/image" Target="../media/image86.png"/><Relationship Id="rId9" Type="http://schemas.openxmlformats.org/officeDocument/2006/relationships/image" Target="../media/image110.svg"/><Relationship Id="rId14" Type="http://schemas.openxmlformats.org/officeDocument/2006/relationships/image" Target="../media/image113.png"/><Relationship Id="rId22" Type="http://schemas.openxmlformats.org/officeDocument/2006/relationships/image" Target="../media/image98.svg"/><Relationship Id="rId27" Type="http://schemas.openxmlformats.org/officeDocument/2006/relationships/image" Target="../media/image96.svg"/><Relationship Id="rId30" Type="http://schemas.openxmlformats.org/officeDocument/2006/relationships/image" Target="../media/image125.png"/><Relationship Id="rId35" Type="http://schemas.openxmlformats.org/officeDocument/2006/relationships/image" Target="../media/image84.svg"/><Relationship Id="rId8" Type="http://schemas.openxmlformats.org/officeDocument/2006/relationships/image" Target="../media/image109.png"/><Relationship Id="rId3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37.png"/><Relationship Id="rId18" Type="http://schemas.openxmlformats.org/officeDocument/2006/relationships/image" Target="../media/image14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sv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0.sv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30.sv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svg"/><Relationship Id="rId19" Type="http://schemas.openxmlformats.org/officeDocument/2006/relationships/image" Target="../media/image143.png"/><Relationship Id="rId4" Type="http://schemas.openxmlformats.org/officeDocument/2006/relationships/image" Target="../media/image128.svg"/><Relationship Id="rId9" Type="http://schemas.openxmlformats.org/officeDocument/2006/relationships/image" Target="../media/image133.png"/><Relationship Id="rId14" Type="http://schemas.openxmlformats.org/officeDocument/2006/relationships/image" Target="../media/image1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144.png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CD107-995F-94AA-5E71-1A3F6A1EE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9825-1BBC-D6A7-16E3-C822A8AA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39730"/>
            <a:ext cx="6217920" cy="2215991"/>
          </a:xfrm>
        </p:spPr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 </a:t>
            </a:r>
            <a:br>
              <a:rPr lang="en-US"/>
            </a:br>
            <a:r>
              <a:rPr lang="en-US"/>
              <a:t>T-SQL fun in SQL Server 2025</a:t>
            </a:r>
          </a:p>
        </p:txBody>
      </p:sp>
    </p:spTree>
    <p:extLst>
      <p:ext uri="{BB962C8B-B14F-4D97-AF65-F5344CB8AC3E}">
        <p14:creationId xmlns:p14="http://schemas.microsoft.com/office/powerpoint/2010/main" val="7233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886326-785D-82F5-CC51-68E93E62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9ECE5757-06B5-9D2D-CE08-8AD7D1934D21}"/>
              </a:ext>
            </a:extLst>
          </p:cNvPr>
          <p:cNvCxnSpPr>
            <a:cxnSpLocks/>
          </p:cNvCxnSpPr>
          <p:nvPr/>
        </p:nvCxnSpPr>
        <p:spPr>
          <a:xfrm flipV="1">
            <a:off x="7936151" y="2022953"/>
            <a:ext cx="0" cy="2518688"/>
          </a:xfrm>
          <a:prstGeom prst="straightConnector1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890C9B0-2F2C-40D3-A7D0-E648A858C27E}"/>
              </a:ext>
            </a:extLst>
          </p:cNvPr>
          <p:cNvSpPr/>
          <p:nvPr/>
        </p:nvSpPr>
        <p:spPr bwMode="auto">
          <a:xfrm flipV="1">
            <a:off x="584200" y="908917"/>
            <a:ext cx="11025188" cy="1072283"/>
          </a:xfrm>
          <a:prstGeom prst="roundRect">
            <a:avLst/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  <a:ln w="19050">
            <a:noFill/>
          </a:ln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1045" name="Rectangle: Rounded Corners 41">
            <a:extLst>
              <a:ext uri="{FF2B5EF4-FFF2-40B4-BE49-F238E27FC236}">
                <a16:creationId xmlns:a16="http://schemas.microsoft.com/office/drawing/2014/main" id="{01545DA9-52F9-BB44-34A0-20D97B947D77}"/>
              </a:ext>
            </a:extLst>
          </p:cNvPr>
          <p:cNvSpPr/>
          <p:nvPr/>
        </p:nvSpPr>
        <p:spPr bwMode="auto">
          <a:xfrm rot="5400000" flipV="1">
            <a:off x="466928" y="1018163"/>
            <a:ext cx="1070044" cy="849549"/>
          </a:xfrm>
          <a:prstGeom prst="round2SameRect">
            <a:avLst>
              <a:gd name="adj1" fmla="val 21906"/>
              <a:gd name="adj2" fmla="val 0"/>
            </a:avLst>
          </a:prstGeom>
          <a:gradFill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EFCCE2E-9B96-4EE6-A0E7-58ACB4AD0B1A}"/>
              </a:ext>
            </a:extLst>
          </p:cNvPr>
          <p:cNvSpPr/>
          <p:nvPr/>
        </p:nvSpPr>
        <p:spPr bwMode="auto">
          <a:xfrm flipV="1">
            <a:off x="4470400" y="5524724"/>
            <a:ext cx="2867313" cy="951595"/>
          </a:xfrm>
          <a:prstGeom prst="roundRect">
            <a:avLst/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BF9365-88C8-C06B-87BF-90D028D35EE7}"/>
              </a:ext>
            </a:extLst>
          </p:cNvPr>
          <p:cNvSpPr/>
          <p:nvPr/>
        </p:nvSpPr>
        <p:spPr bwMode="auto">
          <a:xfrm>
            <a:off x="584200" y="2840229"/>
            <a:ext cx="1640834" cy="3865371"/>
          </a:xfrm>
          <a:prstGeom prst="roundRect">
            <a:avLst>
              <a:gd name="adj" fmla="val 11558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4CDEFD4-D7F0-262A-2523-AD12102F6768}"/>
              </a:ext>
            </a:extLst>
          </p:cNvPr>
          <p:cNvSpPr/>
          <p:nvPr/>
        </p:nvSpPr>
        <p:spPr bwMode="auto">
          <a:xfrm>
            <a:off x="4601020" y="3523026"/>
            <a:ext cx="2985136" cy="1340046"/>
          </a:xfrm>
          <a:prstGeom prst="roundRect">
            <a:avLst>
              <a:gd name="adj" fmla="val 13796"/>
            </a:avLst>
          </a:prstGeom>
          <a:gradFill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B5688-711B-8064-5FEE-C8AEC879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8744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The SQL Server 2025 Platform Architecture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A65147-3B9E-571C-5D9D-ABDAD1ED6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660" y="3301712"/>
            <a:ext cx="1440616" cy="1440616"/>
          </a:xfrm>
          <a:prstGeom prst="rect">
            <a:avLst/>
          </a:prstGeom>
        </p:spPr>
      </p:pic>
      <p:pic>
        <p:nvPicPr>
          <p:cNvPr id="4" name="Picture 12" descr="OpenAI begins publicly tracking AI model efficiency | VentureBeat">
            <a:extLst>
              <a:ext uri="{FF2B5EF4-FFF2-40B4-BE49-F238E27FC236}">
                <a16:creationId xmlns:a16="http://schemas.microsoft.com/office/drawing/2014/main" id="{C8338DD3-FF28-1A2A-721B-4B5EBA763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5" r="34335" b="40681"/>
          <a:stretch/>
        </p:blipFill>
        <p:spPr bwMode="auto">
          <a:xfrm>
            <a:off x="5534038" y="5638362"/>
            <a:ext cx="453101" cy="4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lama icon">
            <a:extLst>
              <a:ext uri="{FF2B5EF4-FFF2-40B4-BE49-F238E27FC236}">
                <a16:creationId xmlns:a16="http://schemas.microsoft.com/office/drawing/2014/main" id="{18ADE1B5-336A-DA5C-520D-5965A130A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910" y="5582580"/>
            <a:ext cx="893829" cy="469260"/>
          </a:xfrm>
          <a:prstGeom prst="rect">
            <a:avLst/>
          </a:prstGeom>
        </p:spPr>
      </p:pic>
      <p:pic>
        <p:nvPicPr>
          <p:cNvPr id="6" name="Picture 2" descr="Azure AI Studio - Pricing | Microsoft Azure">
            <a:extLst>
              <a:ext uri="{FF2B5EF4-FFF2-40B4-BE49-F238E27FC236}">
                <a16:creationId xmlns:a16="http://schemas.microsoft.com/office/drawing/2014/main" id="{DA6B6A51-C8EC-3CF0-27F8-C90E9EE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02" y="1054209"/>
            <a:ext cx="1118396" cy="58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DC72974-F7D6-FD52-99CA-11FA2DBA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8615" y="2977097"/>
            <a:ext cx="1440616" cy="1440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976F1-E3E9-CAF1-C23D-661F5F01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64" y="1125191"/>
            <a:ext cx="445198" cy="445196"/>
          </a:xfrm>
          <a:prstGeom prst="rect">
            <a:avLst/>
          </a:prstGeom>
          <a:effectLst/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EE553154-AEF1-45B6-B5E1-D206263F5F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954" y="4499085"/>
            <a:ext cx="834448" cy="834448"/>
          </a:xfrm>
          <a:prstGeom prst="rect">
            <a:avLst/>
          </a:prstGeom>
        </p:spPr>
      </p:pic>
      <p:pic>
        <p:nvPicPr>
          <p:cNvPr id="11" name="Picture 10" descr="Streaming icon">
            <a:extLst>
              <a:ext uri="{FF2B5EF4-FFF2-40B4-BE49-F238E27FC236}">
                <a16:creationId xmlns:a16="http://schemas.microsoft.com/office/drawing/2014/main" id="{02A1F956-4EC2-5697-CF9B-6956F93969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6995" y="1163741"/>
            <a:ext cx="359116" cy="368094"/>
          </a:xfrm>
          <a:prstGeom prst="rect">
            <a:avLst/>
          </a:prstGeom>
        </p:spPr>
      </p:pic>
      <p:pic>
        <p:nvPicPr>
          <p:cNvPr id="1026" name="Picture 2" descr="Azure Functions—Develop Faster With Serverless Compute | Microsoft Azure">
            <a:extLst>
              <a:ext uri="{FF2B5EF4-FFF2-40B4-BE49-F238E27FC236}">
                <a16:creationId xmlns:a16="http://schemas.microsoft.com/office/drawing/2014/main" id="{1273203E-C1D6-3AFA-FC94-69ABAB0D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170" y="1115857"/>
            <a:ext cx="957192" cy="50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E26ADB-97D7-F42B-CB66-1E37A0E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77" y="2956318"/>
            <a:ext cx="444841" cy="44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mantic Kernel Tools - Visual Studio Marketplace">
            <a:extLst>
              <a:ext uri="{FF2B5EF4-FFF2-40B4-BE49-F238E27FC236}">
                <a16:creationId xmlns:a16="http://schemas.microsoft.com/office/drawing/2014/main" id="{163D15BC-6A82-4FD0-18A0-C1FCE86D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918" y="3855099"/>
            <a:ext cx="476082" cy="4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slands Rest Logo - IMAGESEE">
            <a:extLst>
              <a:ext uri="{FF2B5EF4-FFF2-40B4-BE49-F238E27FC236}">
                <a16:creationId xmlns:a16="http://schemas.microsoft.com/office/drawing/2014/main" id="{8B36462E-1340-294D-5DE4-025A061F1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279" y="4928481"/>
            <a:ext cx="95194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Azure Arc icon">
            <a:extLst>
              <a:ext uri="{FF2B5EF4-FFF2-40B4-BE49-F238E27FC236}">
                <a16:creationId xmlns:a16="http://schemas.microsoft.com/office/drawing/2014/main" id="{DD593121-F682-2668-3D17-541A10B281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15247" y="2227226"/>
            <a:ext cx="640105" cy="613003"/>
          </a:xfrm>
          <a:prstGeom prst="rect">
            <a:avLst/>
          </a:prstGeom>
        </p:spPr>
      </p:pic>
      <p:pic>
        <p:nvPicPr>
          <p:cNvPr id="15" name="Graphic 14" descr="Microsoft application logo">
            <a:extLst>
              <a:ext uri="{FF2B5EF4-FFF2-40B4-BE49-F238E27FC236}">
                <a16:creationId xmlns:a16="http://schemas.microsoft.com/office/drawing/2014/main" id="{1AA4C495-9DEC-DE1F-BA1E-01060148BD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50664" y="1102471"/>
            <a:ext cx="490634" cy="490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C090E-1402-F53D-8129-39C7792E994A}"/>
              </a:ext>
            </a:extLst>
          </p:cNvPr>
          <p:cNvSpPr txBox="1"/>
          <p:nvPr/>
        </p:nvSpPr>
        <p:spPr>
          <a:xfrm>
            <a:off x="3523922" y="1649615"/>
            <a:ext cx="11205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Entra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C6AF9-39A5-50B8-692F-DB91B91C3CA6}"/>
              </a:ext>
            </a:extLst>
          </p:cNvPr>
          <p:cNvSpPr txBox="1"/>
          <p:nvPr/>
        </p:nvSpPr>
        <p:spPr>
          <a:xfrm>
            <a:off x="1687214" y="1649615"/>
            <a:ext cx="11758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Fabric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F89926-7364-6E55-AE95-0F497760FE9E}"/>
              </a:ext>
            </a:extLst>
          </p:cNvPr>
          <p:cNvSpPr txBox="1"/>
          <p:nvPr/>
        </p:nvSpPr>
        <p:spPr>
          <a:xfrm>
            <a:off x="4522639" y="2796403"/>
            <a:ext cx="70416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Arc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13E49-F9F6-1A47-CF6B-0F4B493F35EB}"/>
              </a:ext>
            </a:extLst>
          </p:cNvPr>
          <p:cNvSpPr txBox="1"/>
          <p:nvPr/>
        </p:nvSpPr>
        <p:spPr>
          <a:xfrm>
            <a:off x="5225408" y="4442013"/>
            <a:ext cx="11812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Server 2025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BE967-557C-DDB0-85E6-EA12C4937F55}"/>
              </a:ext>
            </a:extLst>
          </p:cNvPr>
          <p:cNvSpPr txBox="1"/>
          <p:nvPr/>
        </p:nvSpPr>
        <p:spPr>
          <a:xfrm>
            <a:off x="9658133" y="4175993"/>
            <a:ext cx="132158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Secondary Replica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AFD72-FE13-3A87-E6BA-6F07B28210F2}"/>
              </a:ext>
            </a:extLst>
          </p:cNvPr>
          <p:cNvSpPr txBox="1"/>
          <p:nvPr/>
        </p:nvSpPr>
        <p:spPr>
          <a:xfrm>
            <a:off x="5331783" y="6171746"/>
            <a:ext cx="114454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AI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C9729-C98A-7C2E-09B3-E271ED78F9AE}"/>
              </a:ext>
            </a:extLst>
          </p:cNvPr>
          <p:cNvSpPr txBox="1"/>
          <p:nvPr/>
        </p:nvSpPr>
        <p:spPr>
          <a:xfrm>
            <a:off x="5317113" y="1603449"/>
            <a:ext cx="155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AI Foundry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9055C9-D1C3-D3E9-D866-794A487DB283}"/>
              </a:ext>
            </a:extLst>
          </p:cNvPr>
          <p:cNvSpPr txBox="1"/>
          <p:nvPr/>
        </p:nvSpPr>
        <p:spPr>
          <a:xfrm>
            <a:off x="8140416" y="1622781"/>
            <a:ext cx="155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DD1EDD-98A7-5C26-D22B-912056923538}"/>
              </a:ext>
            </a:extLst>
          </p:cNvPr>
          <p:cNvSpPr txBox="1"/>
          <p:nvPr/>
        </p:nvSpPr>
        <p:spPr>
          <a:xfrm>
            <a:off x="9977666" y="1603449"/>
            <a:ext cx="155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EventHub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05A52-8F43-3B54-C2B7-C80F351613F8}"/>
              </a:ext>
            </a:extLst>
          </p:cNvPr>
          <p:cNvSpPr txBox="1"/>
          <p:nvPr/>
        </p:nvSpPr>
        <p:spPr>
          <a:xfrm>
            <a:off x="801063" y="3496175"/>
            <a:ext cx="119263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API Builder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E3E73B-CD3B-1117-6450-1438D27B8F8A}"/>
              </a:ext>
            </a:extLst>
          </p:cNvPr>
          <p:cNvSpPr txBox="1"/>
          <p:nvPr/>
        </p:nvSpPr>
        <p:spPr>
          <a:xfrm>
            <a:off x="735804" y="4425809"/>
            <a:ext cx="13024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Semantic Kernel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CCB9FA-500E-4918-C859-A0DFF86ED7ED}"/>
              </a:ext>
            </a:extLst>
          </p:cNvPr>
          <p:cNvSpPr txBox="1"/>
          <p:nvPr/>
        </p:nvSpPr>
        <p:spPr>
          <a:xfrm>
            <a:off x="853965" y="5289353"/>
            <a:ext cx="11012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SSMS 21 with Copilot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D35D14-9FE5-C314-4F2E-E9D90DE94456}"/>
              </a:ext>
            </a:extLst>
          </p:cNvPr>
          <p:cNvSpPr txBox="1"/>
          <p:nvPr/>
        </p:nvSpPr>
        <p:spPr>
          <a:xfrm>
            <a:off x="9515718" y="5310081"/>
            <a:ext cx="16011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REST service endpoint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2902BA-F6F7-0C93-43E7-21C503F8FDA4}"/>
              </a:ext>
            </a:extLst>
          </p:cNvPr>
          <p:cNvCxnSpPr>
            <a:cxnSpLocks/>
          </p:cNvCxnSpPr>
          <p:nvPr/>
        </p:nvCxnSpPr>
        <p:spPr>
          <a:xfrm>
            <a:off x="7704119" y="3763347"/>
            <a:ext cx="2089238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D48019-EB74-E7FD-3CAE-4AEBB83902E5}"/>
              </a:ext>
            </a:extLst>
          </p:cNvPr>
          <p:cNvSpPr txBox="1"/>
          <p:nvPr/>
        </p:nvSpPr>
        <p:spPr>
          <a:xfrm>
            <a:off x="8166796" y="3801341"/>
            <a:ext cx="11894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Availability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5BF800-1CE3-D620-531B-EFEBA8B229E2}"/>
              </a:ext>
            </a:extLst>
          </p:cNvPr>
          <p:cNvSpPr txBox="1"/>
          <p:nvPr/>
        </p:nvSpPr>
        <p:spPr>
          <a:xfrm>
            <a:off x="10800921" y="3209349"/>
            <a:ext cx="108555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Reliable Failover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Query Store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Tuning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Diagnostics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Backups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26D791-CAB4-028E-0E37-2ED47F001AD6}"/>
              </a:ext>
            </a:extLst>
          </p:cNvPr>
          <p:cNvSpPr txBox="1"/>
          <p:nvPr/>
        </p:nvSpPr>
        <p:spPr>
          <a:xfrm>
            <a:off x="6659134" y="3733120"/>
            <a:ext cx="77104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Vectors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JSON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RegEx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Concurrency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Performance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6E06BA-DF86-573C-520F-8FC72EEA25B0}"/>
              </a:ext>
            </a:extLst>
          </p:cNvPr>
          <p:cNvSpPr txBox="1"/>
          <p:nvPr/>
        </p:nvSpPr>
        <p:spPr>
          <a:xfrm>
            <a:off x="8738230" y="2393746"/>
            <a:ext cx="16592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Change Event Streaming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0FD5D1-CD12-CDDC-D770-58D70C8510CD}"/>
              </a:ext>
            </a:extLst>
          </p:cNvPr>
          <p:cNvSpPr txBox="1"/>
          <p:nvPr/>
        </p:nvSpPr>
        <p:spPr>
          <a:xfrm>
            <a:off x="6842478" y="1070789"/>
            <a:ext cx="11048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AI Agent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0956FF-5FA1-5464-BCD7-B48B8B71024A}"/>
              </a:ext>
            </a:extLst>
          </p:cNvPr>
          <p:cNvCxnSpPr>
            <a:cxnSpLocks/>
          </p:cNvCxnSpPr>
          <p:nvPr/>
        </p:nvCxnSpPr>
        <p:spPr>
          <a:xfrm flipV="1">
            <a:off x="4831054" y="3106585"/>
            <a:ext cx="0" cy="333909"/>
          </a:xfrm>
          <a:prstGeom prst="straightConnector1">
            <a:avLst/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0FA829E-57DE-1529-3D3C-CEBADA5B103C}"/>
              </a:ext>
            </a:extLst>
          </p:cNvPr>
          <p:cNvSpPr txBox="1"/>
          <p:nvPr/>
        </p:nvSpPr>
        <p:spPr>
          <a:xfrm>
            <a:off x="6137915" y="2048046"/>
            <a:ext cx="1557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658598-2DFD-6D4A-EA0A-0FFE83D0B288}"/>
              </a:ext>
            </a:extLst>
          </p:cNvPr>
          <p:cNvCxnSpPr>
            <a:cxnSpLocks/>
          </p:cNvCxnSpPr>
          <p:nvPr/>
        </p:nvCxnSpPr>
        <p:spPr>
          <a:xfrm>
            <a:off x="6116436" y="4953965"/>
            <a:ext cx="0" cy="509286"/>
          </a:xfrm>
          <a:prstGeom prst="straightConnector1">
            <a:avLst/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1F6D73B-377A-A121-59E9-BE80758C29E9}"/>
              </a:ext>
            </a:extLst>
          </p:cNvPr>
          <p:cNvSpPr txBox="1"/>
          <p:nvPr/>
        </p:nvSpPr>
        <p:spPr>
          <a:xfrm>
            <a:off x="2575038" y="4493310"/>
            <a:ext cx="15540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Managing the Server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A0A151C-B464-EBFE-F73F-883DCE04D45B}"/>
              </a:ext>
            </a:extLst>
          </p:cNvPr>
          <p:cNvSpPr txBox="1"/>
          <p:nvPr/>
        </p:nvSpPr>
        <p:spPr>
          <a:xfrm>
            <a:off x="2422086" y="2465241"/>
            <a:ext cx="6359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Mirroring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D0AA63C-DD8B-F3EE-5FBA-97788A6F6BF5}"/>
              </a:ext>
            </a:extLst>
          </p:cNvPr>
          <p:cNvSpPr txBox="1"/>
          <p:nvPr/>
        </p:nvSpPr>
        <p:spPr>
          <a:xfrm>
            <a:off x="8002720" y="4644407"/>
            <a:ext cx="22526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sp_invoke_external_rest_endpoint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5C1C84DB-235E-DA33-BD9D-05ADC7D6DFA1}"/>
              </a:ext>
            </a:extLst>
          </p:cNvPr>
          <p:cNvSpPr txBox="1"/>
          <p:nvPr/>
        </p:nvSpPr>
        <p:spPr>
          <a:xfrm>
            <a:off x="2801408" y="3451283"/>
            <a:ext cx="11012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Optimized Apps</a:t>
            </a:r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1B9C0922-23EE-0033-72E3-0652E6473E89}"/>
              </a:ext>
            </a:extLst>
          </p:cNvPr>
          <p:cNvCxnSpPr>
            <a:cxnSpLocks/>
          </p:cNvCxnSpPr>
          <p:nvPr/>
        </p:nvCxnSpPr>
        <p:spPr>
          <a:xfrm>
            <a:off x="1934824" y="4110615"/>
            <a:ext cx="2562073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15C914-EF59-7BE0-0047-E9ECD31D949A}"/>
              </a:ext>
            </a:extLst>
          </p:cNvPr>
          <p:cNvSpPr txBox="1"/>
          <p:nvPr/>
        </p:nvSpPr>
        <p:spPr>
          <a:xfrm>
            <a:off x="2688561" y="3887823"/>
            <a:ext cx="14934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Agent Application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0BC40BC6-8CEA-E510-476E-599C55EDCEEA}"/>
              </a:ext>
            </a:extLst>
          </p:cNvPr>
          <p:cNvSpPr txBox="1"/>
          <p:nvPr/>
        </p:nvSpPr>
        <p:spPr>
          <a:xfrm>
            <a:off x="5101359" y="4987346"/>
            <a:ext cx="1033223" cy="2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Embeddings</a:t>
            </a:r>
          </a:p>
        </p:txBody>
      </p:sp>
      <p:pic>
        <p:nvPicPr>
          <p:cNvPr id="2050" name="Picture 2" descr="Nvidia PNG Images Transparent Free Download | PNGMart.com">
            <a:extLst>
              <a:ext uri="{FF2B5EF4-FFF2-40B4-BE49-F238E27FC236}">
                <a16:creationId xmlns:a16="http://schemas.microsoft.com/office/drawing/2014/main" id="{F9FB1AD5-B6DC-9E69-05E7-57611759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87" y="5662613"/>
            <a:ext cx="493999" cy="38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047BF3-D3AF-A9F6-396D-CD85DE911264}"/>
              </a:ext>
            </a:extLst>
          </p:cNvPr>
          <p:cNvCxnSpPr>
            <a:cxnSpLocks/>
          </p:cNvCxnSpPr>
          <p:nvPr/>
        </p:nvCxnSpPr>
        <p:spPr>
          <a:xfrm flipH="1">
            <a:off x="9515718" y="1352880"/>
            <a:ext cx="80437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62E3CE6-2F28-A5EA-5EF9-66AB5A4170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85050" y="2031287"/>
            <a:ext cx="668334" cy="274320"/>
          </a:xfrm>
          <a:prstGeom prst="bentConnector2">
            <a:avLst/>
          </a:prstGeom>
          <a:ln w="19050" cap="rnd">
            <a:solidFill>
              <a:schemeClr val="tx1"/>
            </a:solidFill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42680920-05B5-8CD4-EAEB-583BD2FF7E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4388" y="1223410"/>
            <a:ext cx="886968" cy="2103120"/>
          </a:xfrm>
          <a:prstGeom prst="bentConnector2">
            <a:avLst/>
          </a:prstGeom>
          <a:ln w="19050" cap="rnd">
            <a:solidFill>
              <a:schemeClr val="tx1"/>
            </a:solidFill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Elbow Connector 1038">
            <a:extLst>
              <a:ext uri="{FF2B5EF4-FFF2-40B4-BE49-F238E27FC236}">
                <a16:creationId xmlns:a16="http://schemas.microsoft.com/office/drawing/2014/main" id="{5C49E15B-4751-34DF-7001-E7825F580368}"/>
              </a:ext>
            </a:extLst>
          </p:cNvPr>
          <p:cNvCxnSpPr>
            <a:cxnSpLocks/>
          </p:cNvCxnSpPr>
          <p:nvPr/>
        </p:nvCxnSpPr>
        <p:spPr>
          <a:xfrm rot="5400000">
            <a:off x="8145321" y="828954"/>
            <a:ext cx="1600200" cy="365760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C12AC1A7-FA98-DFC8-D2A5-2CC8F1635C0D}"/>
              </a:ext>
            </a:extLst>
          </p:cNvPr>
          <p:cNvCxnSpPr>
            <a:cxnSpLocks/>
          </p:cNvCxnSpPr>
          <p:nvPr/>
        </p:nvCxnSpPr>
        <p:spPr>
          <a:xfrm flipH="1">
            <a:off x="6629400" y="1352880"/>
            <a:ext cx="163068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Elbow Connector 1040">
            <a:extLst>
              <a:ext uri="{FF2B5EF4-FFF2-40B4-BE49-F238E27FC236}">
                <a16:creationId xmlns:a16="http://schemas.microsoft.com/office/drawing/2014/main" id="{22715EF0-269A-83A1-87AE-31AE04247B7E}"/>
              </a:ext>
            </a:extLst>
          </p:cNvPr>
          <p:cNvCxnSpPr>
            <a:cxnSpLocks/>
          </p:cNvCxnSpPr>
          <p:nvPr/>
        </p:nvCxnSpPr>
        <p:spPr>
          <a:xfrm>
            <a:off x="7740384" y="4499085"/>
            <a:ext cx="1876407" cy="581152"/>
          </a:xfrm>
          <a:prstGeom prst="bentConnector3">
            <a:avLst>
              <a:gd name="adj1" fmla="val 10551"/>
            </a:avLst>
          </a:prstGeom>
          <a:ln w="19050" cap="rnd">
            <a:solidFill>
              <a:schemeClr val="accent2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Elbow Connector 1048">
            <a:extLst>
              <a:ext uri="{FF2B5EF4-FFF2-40B4-BE49-F238E27FC236}">
                <a16:creationId xmlns:a16="http://schemas.microsoft.com/office/drawing/2014/main" id="{2C0A5317-6CA4-FB9A-62A1-2B115841DA3C}"/>
              </a:ext>
            </a:extLst>
          </p:cNvPr>
          <p:cNvCxnSpPr>
            <a:cxnSpLocks/>
          </p:cNvCxnSpPr>
          <p:nvPr/>
        </p:nvCxnSpPr>
        <p:spPr>
          <a:xfrm>
            <a:off x="1977013" y="3219126"/>
            <a:ext cx="2493387" cy="476574"/>
          </a:xfrm>
          <a:prstGeom prst="bentConnector3">
            <a:avLst>
              <a:gd name="adj1" fmla="val 28811"/>
            </a:avLst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Elbow Connector 1051">
            <a:extLst>
              <a:ext uri="{FF2B5EF4-FFF2-40B4-BE49-F238E27FC236}">
                <a16:creationId xmlns:a16="http://schemas.microsoft.com/office/drawing/2014/main" id="{6A4B3D70-CA7B-9C18-47A0-493E7CAAF909}"/>
              </a:ext>
            </a:extLst>
          </p:cNvPr>
          <p:cNvCxnSpPr>
            <a:cxnSpLocks/>
          </p:cNvCxnSpPr>
          <p:nvPr/>
        </p:nvCxnSpPr>
        <p:spPr>
          <a:xfrm flipV="1">
            <a:off x="1961324" y="4415151"/>
            <a:ext cx="2531165" cy="652669"/>
          </a:xfrm>
          <a:prstGeom prst="bentConnector3">
            <a:avLst>
              <a:gd name="adj1" fmla="val 21362"/>
            </a:avLst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3F1D70-DD70-AAC4-404B-3483BF2C5045}"/>
              </a:ext>
            </a:extLst>
          </p:cNvPr>
          <p:cNvCxnSpPr>
            <a:cxnSpLocks/>
          </p:cNvCxnSpPr>
          <p:nvPr/>
        </p:nvCxnSpPr>
        <p:spPr>
          <a:xfrm>
            <a:off x="5230906" y="2616522"/>
            <a:ext cx="83966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headEnd type="none" w="lg" len="med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550F489-E682-23F0-45BD-30813C156869}"/>
              </a:ext>
            </a:extLst>
          </p:cNvPr>
          <p:cNvSpPr txBox="1"/>
          <p:nvPr/>
        </p:nvSpPr>
        <p:spPr>
          <a:xfrm>
            <a:off x="5282973" y="2177421"/>
            <a:ext cx="7041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Managed Identity</a:t>
            </a:r>
          </a:p>
        </p:txBody>
      </p:sp>
      <p:cxnSp>
        <p:nvCxnSpPr>
          <p:cNvPr id="54" name="Elbow Connector 1040">
            <a:extLst>
              <a:ext uri="{FF2B5EF4-FFF2-40B4-BE49-F238E27FC236}">
                <a16:creationId xmlns:a16="http://schemas.microsoft.com/office/drawing/2014/main" id="{E3DF3AAB-6E69-F95E-A1C4-122E9E7AFB59}"/>
              </a:ext>
            </a:extLst>
          </p:cNvPr>
          <p:cNvCxnSpPr>
            <a:cxnSpLocks/>
            <a:endCxn id="47" idx="3"/>
          </p:cNvCxnSpPr>
          <p:nvPr/>
        </p:nvCxnSpPr>
        <p:spPr>
          <a:xfrm rot="5400000">
            <a:off x="7175790" y="5234257"/>
            <a:ext cx="928188" cy="604341"/>
          </a:xfrm>
          <a:prstGeom prst="bentConnector2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1B6E72BA-80D5-7228-0FA7-5551D43906D4}"/>
              </a:ext>
            </a:extLst>
          </p:cNvPr>
          <p:cNvCxnSpPr>
            <a:cxnSpLocks/>
          </p:cNvCxnSpPr>
          <p:nvPr/>
        </p:nvCxnSpPr>
        <p:spPr>
          <a:xfrm flipH="1" flipV="1">
            <a:off x="6096278" y="1852620"/>
            <a:ext cx="7512" cy="1580466"/>
          </a:xfrm>
          <a:prstGeom prst="straightConnector1">
            <a:avLst/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TextBox 1063">
            <a:extLst>
              <a:ext uri="{FF2B5EF4-FFF2-40B4-BE49-F238E27FC236}">
                <a16:creationId xmlns:a16="http://schemas.microsoft.com/office/drawing/2014/main" id="{AE87863F-1082-B4AE-E89B-E6E8FF6346EC}"/>
              </a:ext>
            </a:extLst>
          </p:cNvPr>
          <p:cNvSpPr txBox="1"/>
          <p:nvPr/>
        </p:nvSpPr>
        <p:spPr>
          <a:xfrm>
            <a:off x="752618" y="1620732"/>
            <a:ext cx="5200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</a:t>
            </a:r>
          </a:p>
        </p:txBody>
      </p: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25FCBAED-A184-3E23-11A0-1E8026C0149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3946" y="1124670"/>
            <a:ext cx="459033" cy="4590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4F71264-9FC7-2434-E933-22CE61BFA0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4742" y="5757569"/>
            <a:ext cx="855855" cy="5006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B314F86-0403-CCC0-0418-84AC730080F0}"/>
              </a:ext>
            </a:extLst>
          </p:cNvPr>
          <p:cNvSpPr txBox="1"/>
          <p:nvPr/>
        </p:nvSpPr>
        <p:spPr>
          <a:xfrm>
            <a:off x="766716" y="6346642"/>
            <a:ext cx="13024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VS Code mssql</a:t>
            </a:r>
          </a:p>
        </p:txBody>
      </p:sp>
      <p:pic>
        <p:nvPicPr>
          <p:cNvPr id="10" name="Picture 2" descr="Microsoft 365 Copilot Logo, symbol, meaning, history, PNG, brand">
            <a:extLst>
              <a:ext uri="{FF2B5EF4-FFF2-40B4-BE49-F238E27FC236}">
                <a16:creationId xmlns:a16="http://schemas.microsoft.com/office/drawing/2014/main" id="{40C82060-197A-0D85-9240-470F167D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27" y="4909776"/>
            <a:ext cx="536849" cy="30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9A814BE-7998-3937-D056-BB46F976F8C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12328" y="5929132"/>
            <a:ext cx="415110" cy="415110"/>
          </a:xfrm>
          <a:prstGeom prst="rect">
            <a:avLst/>
          </a:prstGeom>
        </p:spPr>
      </p:pic>
      <p:cxnSp>
        <p:nvCxnSpPr>
          <p:cNvPr id="50" name="Elbow Connector 1051">
            <a:extLst>
              <a:ext uri="{FF2B5EF4-FFF2-40B4-BE49-F238E27FC236}">
                <a16:creationId xmlns:a16="http://schemas.microsoft.com/office/drawing/2014/main" id="{33688911-AA00-297C-52EC-606016956C94}"/>
              </a:ext>
            </a:extLst>
          </p:cNvPr>
          <p:cNvCxnSpPr>
            <a:cxnSpLocks/>
          </p:cNvCxnSpPr>
          <p:nvPr/>
        </p:nvCxnSpPr>
        <p:spPr>
          <a:xfrm flipV="1">
            <a:off x="2038289" y="4772914"/>
            <a:ext cx="2441778" cy="1404719"/>
          </a:xfrm>
          <a:prstGeom prst="bentConnector3">
            <a:avLst>
              <a:gd name="adj1" fmla="val 37933"/>
            </a:avLst>
          </a:prstGeom>
          <a:ln w="19050" cap="rnd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1985457-F460-3BFD-DFD0-E1532E9FE89E}"/>
              </a:ext>
            </a:extLst>
          </p:cNvPr>
          <p:cNvSpPr txBox="1"/>
          <p:nvPr/>
        </p:nvSpPr>
        <p:spPr>
          <a:xfrm>
            <a:off x="2938485" y="4870099"/>
            <a:ext cx="15540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 Copilot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Dev Container</a:t>
            </a:r>
          </a:p>
        </p:txBody>
      </p:sp>
      <p:pic>
        <p:nvPicPr>
          <p:cNvPr id="30" name="Picture 2" descr="Streamlining the Machine Learning Workflow with ONNX and ONNX Runtime ...">
            <a:extLst>
              <a:ext uri="{FF2B5EF4-FFF2-40B4-BE49-F238E27FC236}">
                <a16:creationId xmlns:a16="http://schemas.microsoft.com/office/drawing/2014/main" id="{BEFF7457-66F3-E783-6EF8-1588EFA92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321" y="5690994"/>
            <a:ext cx="388457" cy="39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Smiley face icon">
            <a:extLst>
              <a:ext uri="{FF2B5EF4-FFF2-40B4-BE49-F238E27FC236}">
                <a16:creationId xmlns:a16="http://schemas.microsoft.com/office/drawing/2014/main" id="{F67E4CA4-D576-9D1C-3BD2-C95A7A63FC2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17365" y="5671889"/>
            <a:ext cx="447633" cy="4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65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045" grpId="0" animBg="1"/>
      <p:bldP spid="47" grpId="0" animBg="1"/>
      <p:bldP spid="36" grpId="0" animBg="1"/>
      <p:bldP spid="16" grpId="0"/>
      <p:bldP spid="17" grpId="0"/>
      <p:bldP spid="18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2" grpId="0"/>
      <p:bldP spid="33" grpId="0"/>
      <p:bldP spid="37" grpId="0"/>
      <p:bldP spid="41" grpId="0"/>
      <p:bldP spid="45" grpId="0"/>
      <p:bldP spid="58" grpId="0"/>
      <p:bldP spid="1024" grpId="0"/>
      <p:bldP spid="1030" grpId="0"/>
      <p:bldP spid="1033" grpId="0"/>
      <p:bldP spid="1036" grpId="0"/>
      <p:bldP spid="1037" grpId="0"/>
      <p:bldP spid="51" grpId="0"/>
      <p:bldP spid="1064" grpId="0"/>
      <p:bldP spid="39" grpId="0"/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D6ABD1-1ADD-840A-9AEF-B68BEB68C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7C99-3297-7CD5-893E-5A459BCC21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375" y="457200"/>
            <a:ext cx="11017250" cy="554038"/>
          </a:xfrm>
        </p:spPr>
        <p:txBody>
          <a:bodyPr/>
          <a:lstStyle/>
          <a:p>
            <a:pPr algn="ctr"/>
            <a:r>
              <a:rPr lang="en-US"/>
              <a:t>SQL Server 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75E1B-8F8C-796B-AC83-10E728D307BE}"/>
              </a:ext>
            </a:extLst>
          </p:cNvPr>
          <p:cNvSpPr txBox="1"/>
          <p:nvPr/>
        </p:nvSpPr>
        <p:spPr>
          <a:xfrm>
            <a:off x="1948145" y="997206"/>
            <a:ext cx="8136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The AI-ready enterprise database from ground to cloud</a:t>
            </a:r>
          </a:p>
        </p:txBody>
      </p:sp>
      <p:sp>
        <p:nvSpPr>
          <p:cNvPr id="20" name="Rectangle: Rounded Corners 135">
            <a:extLst>
              <a:ext uri="{FF2B5EF4-FFF2-40B4-BE49-F238E27FC236}">
                <a16:creationId xmlns:a16="http://schemas.microsoft.com/office/drawing/2014/main" id="{FB69EDD5-7CE0-E8F7-CEE4-FF52C9A95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640412" y="1579156"/>
            <a:ext cx="2386800" cy="1916008"/>
          </a:xfrm>
          <a:prstGeom prst="roundRect">
            <a:avLst>
              <a:gd name="adj" fmla="val 9199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12" descr="OpenAI begins publicly tracking AI model efficiency | VentureBeat">
            <a:extLst>
              <a:ext uri="{FF2B5EF4-FFF2-40B4-BE49-F238E27FC236}">
                <a16:creationId xmlns:a16="http://schemas.microsoft.com/office/drawing/2014/main" id="{147CE1EB-497B-AF0D-F3CA-6BCF14107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5" r="34335" b="40681"/>
          <a:stretch/>
        </p:blipFill>
        <p:spPr bwMode="auto">
          <a:xfrm>
            <a:off x="2952920" y="1822475"/>
            <a:ext cx="427772" cy="4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Llama icon">
            <a:extLst>
              <a:ext uri="{FF2B5EF4-FFF2-40B4-BE49-F238E27FC236}">
                <a16:creationId xmlns:a16="http://schemas.microsoft.com/office/drawing/2014/main" id="{CF26E69D-51C9-16B0-2B09-5B40CC408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22" y="2321488"/>
            <a:ext cx="909179" cy="4773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726ED6F-4CAB-2AC6-12F6-B0541163E786}"/>
              </a:ext>
            </a:extLst>
          </p:cNvPr>
          <p:cNvSpPr txBox="1"/>
          <p:nvPr/>
        </p:nvSpPr>
        <p:spPr>
          <a:xfrm>
            <a:off x="2373365" y="2981098"/>
            <a:ext cx="9208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AI built-in</a:t>
            </a:r>
          </a:p>
        </p:txBody>
      </p:sp>
      <p:sp>
        <p:nvSpPr>
          <p:cNvPr id="21" name="Rectangle: Rounded Corners 135">
            <a:extLst>
              <a:ext uri="{FF2B5EF4-FFF2-40B4-BE49-F238E27FC236}">
                <a16:creationId xmlns:a16="http://schemas.microsoft.com/office/drawing/2014/main" id="{559774FD-6215-BD41-FF01-A3A14F2D7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64961" y="1579156"/>
            <a:ext cx="2386627" cy="1920240"/>
          </a:xfrm>
          <a:prstGeom prst="roundRect">
            <a:avLst>
              <a:gd name="adj" fmla="val 9137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4583F25D-B0B1-FA54-699C-08CC47363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75" y="1850230"/>
            <a:ext cx="423570" cy="423570"/>
          </a:xfrm>
          <a:prstGeom prst="rect">
            <a:avLst/>
          </a:prstGeom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B2101DA-9C2A-B478-C560-5486B9956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53" y="2387654"/>
            <a:ext cx="419100" cy="419100"/>
          </a:xfrm>
          <a:prstGeom prst="rect">
            <a:avLst/>
          </a:prstGeom>
        </p:spPr>
      </p:pic>
      <p:pic>
        <p:nvPicPr>
          <p:cNvPr id="69" name="Picture 68" descr="Logo, company name&#10;&#10;Description automatically generated">
            <a:extLst>
              <a:ext uri="{FF2B5EF4-FFF2-40B4-BE49-F238E27FC236}">
                <a16:creationId xmlns:a16="http://schemas.microsoft.com/office/drawing/2014/main" id="{1CD53A56-C0D0-B0E9-AAF7-3E9E149611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9201948" y="2444306"/>
            <a:ext cx="401025" cy="34689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127C283-5782-FAF4-31EC-6A8236151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916" r="-7916"/>
          <a:stretch/>
        </p:blipFill>
        <p:spPr>
          <a:xfrm>
            <a:off x="9674548" y="2393450"/>
            <a:ext cx="519624" cy="44860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624ADFB-57A6-6C8B-E2B8-805808363766}"/>
              </a:ext>
            </a:extLst>
          </p:cNvPr>
          <p:cNvSpPr txBox="1"/>
          <p:nvPr/>
        </p:nvSpPr>
        <p:spPr>
          <a:xfrm>
            <a:off x="8461746" y="2928859"/>
            <a:ext cx="17930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Integrate your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with Fabric</a:t>
            </a:r>
          </a:p>
        </p:txBody>
      </p:sp>
      <p:sp>
        <p:nvSpPr>
          <p:cNvPr id="22" name="Rectangle: Rounded Corners 135">
            <a:extLst>
              <a:ext uri="{FF2B5EF4-FFF2-40B4-BE49-F238E27FC236}">
                <a16:creationId xmlns:a16="http://schemas.microsoft.com/office/drawing/2014/main" id="{B206BA7B-A1D0-F450-6ABB-A64CF122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02600" y="1579156"/>
            <a:ext cx="2386800" cy="1916008"/>
          </a:xfrm>
          <a:prstGeom prst="roundRect">
            <a:avLst>
              <a:gd name="adj" fmla="val 9199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6" name="Picture 12" descr="json Vector Icons free download in SVG, PNG Format">
            <a:extLst>
              <a:ext uri="{FF2B5EF4-FFF2-40B4-BE49-F238E27FC236}">
                <a16:creationId xmlns:a16="http://schemas.microsoft.com/office/drawing/2014/main" id="{C6188844-8500-0398-15BD-B33C3187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58" y="1863116"/>
            <a:ext cx="376219" cy="37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1FB5C0F-77C1-2455-B1DD-4669180A0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10" y="1859817"/>
            <a:ext cx="382817" cy="3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 descr="Document and SQL database graphic encased in brackets">
            <a:extLst>
              <a:ext uri="{FF2B5EF4-FFF2-40B4-BE49-F238E27FC236}">
                <a16:creationId xmlns:a16="http://schemas.microsoft.com/office/drawing/2014/main" id="{837CC208-25BF-CC3C-5C94-993710B0ACAA}"/>
              </a:ext>
            </a:extLst>
          </p:cNvPr>
          <p:cNvGrpSpPr>
            <a:grpSpLocks noChangeAspect="1"/>
          </p:cNvGrpSpPr>
          <p:nvPr/>
        </p:nvGrpSpPr>
        <p:grpSpPr>
          <a:xfrm>
            <a:off x="6579245" y="1859817"/>
            <a:ext cx="382817" cy="382817"/>
            <a:chOff x="9535761" y="257664"/>
            <a:chExt cx="2275237" cy="227523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4A2A940-8BF5-9B6C-53E2-CD65896DD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5761" y="257664"/>
              <a:ext cx="2275237" cy="2275237"/>
            </a:xfrm>
            <a:prstGeom prst="rect">
              <a:avLst/>
            </a:prstGeom>
          </p:spPr>
        </p:pic>
        <p:pic>
          <p:nvPicPr>
            <p:cNvPr id="74" name="Graphic 90">
              <a:extLst>
                <a:ext uri="{FF2B5EF4-FFF2-40B4-BE49-F238E27FC236}">
                  <a16:creationId xmlns:a16="http://schemas.microsoft.com/office/drawing/2014/main" id="{8DEDEEEF-3EA5-7933-FB24-A86D14D33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58062" y="1492854"/>
              <a:ext cx="830632" cy="790708"/>
            </a:xfrm>
            <a:prstGeom prst="rect">
              <a:avLst/>
            </a:prstGeom>
          </p:spPr>
        </p:pic>
        <p:pic>
          <p:nvPicPr>
            <p:cNvPr id="75" name="Graphic 74" descr="Document outline">
              <a:extLst>
                <a:ext uri="{FF2B5EF4-FFF2-40B4-BE49-F238E27FC236}">
                  <a16:creationId xmlns:a16="http://schemas.microsoft.com/office/drawing/2014/main" id="{240D1E0F-B690-075B-B034-9DC964BE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276883" y="511759"/>
              <a:ext cx="792997" cy="792997"/>
            </a:xfrm>
            <a:prstGeom prst="rect">
              <a:avLst/>
            </a:prstGeom>
          </p:spPr>
        </p:pic>
      </p:grpSp>
      <p:pic>
        <p:nvPicPr>
          <p:cNvPr id="1026" name="Picture 2" descr="The Data School - Regular Expressions (Regex) for complete beginners">
            <a:extLst>
              <a:ext uri="{FF2B5EF4-FFF2-40B4-BE49-F238E27FC236}">
                <a16:creationId xmlns:a16="http://schemas.microsoft.com/office/drawing/2014/main" id="{BB1D0B9C-0BF3-74D7-CBA1-8325E30EB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43" y="2412200"/>
            <a:ext cx="348429" cy="3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63D68-1931-CD3B-DF73-2A652FA0C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335348" y="2412200"/>
            <a:ext cx="348429" cy="34842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41D66AD-7DEE-B705-CB74-AAD0CF328156}"/>
              </a:ext>
            </a:extLst>
          </p:cNvPr>
          <p:cNvSpPr txBox="1"/>
          <p:nvPr/>
        </p:nvSpPr>
        <p:spPr>
          <a:xfrm>
            <a:off x="5106071" y="2918069"/>
            <a:ext cx="19798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Develop modern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applications</a:t>
            </a:r>
          </a:p>
        </p:txBody>
      </p:sp>
      <p:sp>
        <p:nvSpPr>
          <p:cNvPr id="23" name="Rectangle: Rounded Corners 135">
            <a:extLst>
              <a:ext uri="{FF2B5EF4-FFF2-40B4-BE49-F238E27FC236}">
                <a16:creationId xmlns:a16="http://schemas.microsoft.com/office/drawing/2014/main" id="{E40D6F5A-A255-B01B-84C3-FBD63F073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3406" y="3633247"/>
            <a:ext cx="4419600" cy="1168131"/>
          </a:xfrm>
          <a:prstGeom prst="roundRect">
            <a:avLst>
              <a:gd name="adj" fmla="val 14503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1031ECA6-D1F0-80FB-7E7C-2131B930E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56784" y="3771866"/>
            <a:ext cx="500502" cy="50050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5BD6A1B-9BA3-DA93-8CEE-BF82DF23B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45613" y="3771866"/>
            <a:ext cx="500503" cy="500503"/>
          </a:xfrm>
          <a:prstGeom prst="rect">
            <a:avLst/>
          </a:prstGeom>
        </p:spPr>
      </p:pic>
      <p:pic>
        <p:nvPicPr>
          <p:cNvPr id="96" name="Picture 4" descr="Shield">
            <a:extLst>
              <a:ext uri="{FF2B5EF4-FFF2-40B4-BE49-F238E27FC236}">
                <a16:creationId xmlns:a16="http://schemas.microsoft.com/office/drawing/2014/main" id="{262EF198-F66F-F832-C273-F1330E39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90" y="3746906"/>
            <a:ext cx="825634" cy="55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C0B2C5D-4D2F-6166-67E7-10EDB492697D}"/>
              </a:ext>
            </a:extLst>
          </p:cNvPr>
          <p:cNvSpPr txBox="1"/>
          <p:nvPr/>
        </p:nvSpPr>
        <p:spPr>
          <a:xfrm>
            <a:off x="1952130" y="4409777"/>
            <a:ext cx="16172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Secure by default</a:t>
            </a:r>
          </a:p>
        </p:txBody>
      </p:sp>
      <p:sp>
        <p:nvSpPr>
          <p:cNvPr id="24" name="Rectangle: Rounded Corners 135">
            <a:extLst>
              <a:ext uri="{FF2B5EF4-FFF2-40B4-BE49-F238E27FC236}">
                <a16:creationId xmlns:a16="http://schemas.microsoft.com/office/drawing/2014/main" id="{AF354532-BC3B-2644-E628-2FBA0D482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188994" y="3633247"/>
            <a:ext cx="4419600" cy="1168131"/>
          </a:xfrm>
          <a:prstGeom prst="roundRect">
            <a:avLst>
              <a:gd name="adj" fmla="val 14778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82E32B0-C700-C68B-C150-7DC463D3B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79708" y="3851972"/>
            <a:ext cx="369338" cy="340291"/>
            <a:chOff x="697152" y="3560279"/>
            <a:chExt cx="430538" cy="406298"/>
          </a:xfrm>
        </p:grpSpPr>
        <p:sp>
          <p:nvSpPr>
            <p:cNvPr id="1024" name="Freeform 6">
              <a:extLst>
                <a:ext uri="{FF2B5EF4-FFF2-40B4-BE49-F238E27FC236}">
                  <a16:creationId xmlns:a16="http://schemas.microsoft.com/office/drawing/2014/main" id="{33E4EB77-F52A-7CDD-4039-CACAA88A2CE7}"/>
                </a:ext>
              </a:extLst>
            </p:cNvPr>
            <p:cNvSpPr>
              <a:spLocks/>
            </p:cNvSpPr>
            <p:nvPr/>
          </p:nvSpPr>
          <p:spPr bwMode="auto">
            <a:xfrm rot="2171515">
              <a:off x="834819" y="3791198"/>
              <a:ext cx="190155" cy="175379"/>
            </a:xfrm>
            <a:custGeom>
              <a:avLst/>
              <a:gdLst>
                <a:gd name="T0" fmla="*/ 0 w 147"/>
                <a:gd name="T1" fmla="*/ 125 h 129"/>
                <a:gd name="T2" fmla="*/ 32 w 147"/>
                <a:gd name="T3" fmla="*/ 129 h 129"/>
                <a:gd name="T4" fmla="*/ 147 w 147"/>
                <a:gd name="T5" fmla="*/ 14 h 129"/>
                <a:gd name="T6" fmla="*/ 146 w 147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29">
                  <a:moveTo>
                    <a:pt x="0" y="125"/>
                  </a:moveTo>
                  <a:cubicBezTo>
                    <a:pt x="10" y="127"/>
                    <a:pt x="21" y="129"/>
                    <a:pt x="32" y="129"/>
                  </a:cubicBezTo>
                  <a:cubicBezTo>
                    <a:pt x="96" y="129"/>
                    <a:pt x="147" y="77"/>
                    <a:pt x="147" y="14"/>
                  </a:cubicBezTo>
                  <a:cubicBezTo>
                    <a:pt x="147" y="9"/>
                    <a:pt x="147" y="4"/>
                    <a:pt x="146" y="0"/>
                  </a:cubicBezTo>
                </a:path>
              </a:pathLst>
            </a:custGeom>
            <a:noFill/>
            <a:ln w="190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 type="triangl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5">
              <a:extLst>
                <a:ext uri="{FF2B5EF4-FFF2-40B4-BE49-F238E27FC236}">
                  <a16:creationId xmlns:a16="http://schemas.microsoft.com/office/drawing/2014/main" id="{BB9FE140-C548-D95F-CCF3-8AF971195057}"/>
                </a:ext>
              </a:extLst>
            </p:cNvPr>
            <p:cNvSpPr>
              <a:spLocks/>
            </p:cNvSpPr>
            <p:nvPr/>
          </p:nvSpPr>
          <p:spPr bwMode="auto">
            <a:xfrm rot="2978489">
              <a:off x="841712" y="3563270"/>
              <a:ext cx="176369" cy="170388"/>
            </a:xfrm>
            <a:custGeom>
              <a:avLst/>
              <a:gdLst>
                <a:gd name="T0" fmla="*/ 1 w 130"/>
                <a:gd name="T1" fmla="*/ 132 h 132"/>
                <a:gd name="T2" fmla="*/ 0 w 130"/>
                <a:gd name="T3" fmla="*/ 115 h 132"/>
                <a:gd name="T4" fmla="*/ 115 w 130"/>
                <a:gd name="T5" fmla="*/ 0 h 132"/>
                <a:gd name="T6" fmla="*/ 130 w 13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2">
                  <a:moveTo>
                    <a:pt x="1" y="132"/>
                  </a:moveTo>
                  <a:cubicBezTo>
                    <a:pt x="1" y="126"/>
                    <a:pt x="0" y="120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21" y="0"/>
                    <a:pt x="126" y="0"/>
                    <a:pt x="130" y="0"/>
                  </a:cubicBezTo>
                </a:path>
              </a:pathLst>
            </a:custGeom>
            <a:noFill/>
            <a:ln w="190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182">
              <a:extLst>
                <a:ext uri="{FF2B5EF4-FFF2-40B4-BE49-F238E27FC236}">
                  <a16:creationId xmlns:a16="http://schemas.microsoft.com/office/drawing/2014/main" id="{13AB99D5-793C-60A1-5CBD-7906A70FE4DC}"/>
                </a:ext>
              </a:extLst>
            </p:cNvPr>
            <p:cNvSpPr/>
            <p:nvPr/>
          </p:nvSpPr>
          <p:spPr bwMode="auto">
            <a:xfrm>
              <a:off x="697152" y="3668938"/>
              <a:ext cx="134620" cy="181732"/>
            </a:xfrm>
            <a:custGeom>
              <a:avLst/>
              <a:gdLst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143359 h 1866625"/>
                <a:gd name="connsiteX30" fmla="*/ 21049 w 1455401"/>
                <a:gd name="connsiteY30" fmla="*/ 1033051 h 1866625"/>
                <a:gd name="connsiteX31" fmla="*/ 15633 w 1455401"/>
                <a:gd name="connsiteY31" fmla="*/ 1030526 h 1866625"/>
                <a:gd name="connsiteX32" fmla="*/ 0 w 1455401"/>
                <a:gd name="connsiteY32" fmla="*/ 1017423 h 1866625"/>
                <a:gd name="connsiteX33" fmla="*/ 1 w 1455401"/>
                <a:gd name="connsiteY33" fmla="*/ 296841 h 1866625"/>
                <a:gd name="connsiteX34" fmla="*/ 0 w 1455401"/>
                <a:gd name="connsiteY34" fmla="*/ 296838 h 1866625"/>
                <a:gd name="connsiteX35" fmla="*/ 1 w 1455401"/>
                <a:gd name="connsiteY35" fmla="*/ 296835 h 1866625"/>
                <a:gd name="connsiteX36" fmla="*/ 3758 w 1455401"/>
                <a:gd name="connsiteY36" fmla="*/ 266488 h 1866625"/>
                <a:gd name="connsiteX37" fmla="*/ 727700 w 1455401"/>
                <a:gd name="connsiteY3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033051 h 1866625"/>
                <a:gd name="connsiteX30" fmla="*/ 15633 w 1455401"/>
                <a:gd name="connsiteY30" fmla="*/ 1030526 h 1866625"/>
                <a:gd name="connsiteX31" fmla="*/ 0 w 1455401"/>
                <a:gd name="connsiteY31" fmla="*/ 1017423 h 1866625"/>
                <a:gd name="connsiteX32" fmla="*/ 1 w 1455401"/>
                <a:gd name="connsiteY32" fmla="*/ 296841 h 1866625"/>
                <a:gd name="connsiteX33" fmla="*/ 0 w 1455401"/>
                <a:gd name="connsiteY33" fmla="*/ 296838 h 1866625"/>
                <a:gd name="connsiteX34" fmla="*/ 1 w 1455401"/>
                <a:gd name="connsiteY34" fmla="*/ 296835 h 1866625"/>
                <a:gd name="connsiteX35" fmla="*/ 3758 w 1455401"/>
                <a:gd name="connsiteY35" fmla="*/ 266488 h 1866625"/>
                <a:gd name="connsiteX36" fmla="*/ 727700 w 1455401"/>
                <a:gd name="connsiteY3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15633 w 1455401"/>
                <a:gd name="connsiteY29" fmla="*/ 1030526 h 1866625"/>
                <a:gd name="connsiteX30" fmla="*/ 0 w 1455401"/>
                <a:gd name="connsiteY30" fmla="*/ 1017423 h 1866625"/>
                <a:gd name="connsiteX31" fmla="*/ 1 w 1455401"/>
                <a:gd name="connsiteY31" fmla="*/ 296841 h 1866625"/>
                <a:gd name="connsiteX32" fmla="*/ 0 w 1455401"/>
                <a:gd name="connsiteY32" fmla="*/ 296838 h 1866625"/>
                <a:gd name="connsiteX33" fmla="*/ 1 w 1455401"/>
                <a:gd name="connsiteY33" fmla="*/ 296835 h 1866625"/>
                <a:gd name="connsiteX34" fmla="*/ 3758 w 1455401"/>
                <a:gd name="connsiteY34" fmla="*/ 266488 h 1866625"/>
                <a:gd name="connsiteX35" fmla="*/ 727700 w 1455401"/>
                <a:gd name="connsiteY35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0 w 1455401"/>
                <a:gd name="connsiteY29" fmla="*/ 1017423 h 1866625"/>
                <a:gd name="connsiteX30" fmla="*/ 1 w 1455401"/>
                <a:gd name="connsiteY30" fmla="*/ 296841 h 1866625"/>
                <a:gd name="connsiteX31" fmla="*/ 0 w 1455401"/>
                <a:gd name="connsiteY31" fmla="*/ 296838 h 1866625"/>
                <a:gd name="connsiteX32" fmla="*/ 1 w 1455401"/>
                <a:gd name="connsiteY32" fmla="*/ 296835 h 1866625"/>
                <a:gd name="connsiteX33" fmla="*/ 3758 w 1455401"/>
                <a:gd name="connsiteY33" fmla="*/ 266488 h 1866625"/>
                <a:gd name="connsiteX34" fmla="*/ 727700 w 1455401"/>
                <a:gd name="connsiteY34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0 w 1455401"/>
                <a:gd name="connsiteY28" fmla="*/ 1017423 h 1866625"/>
                <a:gd name="connsiteX29" fmla="*/ 1 w 1455401"/>
                <a:gd name="connsiteY29" fmla="*/ 296841 h 1866625"/>
                <a:gd name="connsiteX30" fmla="*/ 0 w 1455401"/>
                <a:gd name="connsiteY30" fmla="*/ 296838 h 1866625"/>
                <a:gd name="connsiteX31" fmla="*/ 1 w 1455401"/>
                <a:gd name="connsiteY31" fmla="*/ 296835 h 1866625"/>
                <a:gd name="connsiteX32" fmla="*/ 3758 w 1455401"/>
                <a:gd name="connsiteY32" fmla="*/ 266488 h 1866625"/>
                <a:gd name="connsiteX33" fmla="*/ 727700 w 1455401"/>
                <a:gd name="connsiteY33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 w 1455401"/>
                <a:gd name="connsiteY28" fmla="*/ 296841 h 1866625"/>
                <a:gd name="connsiteX29" fmla="*/ 0 w 1455401"/>
                <a:gd name="connsiteY29" fmla="*/ 296838 h 1866625"/>
                <a:gd name="connsiteX30" fmla="*/ 1 w 1455401"/>
                <a:gd name="connsiteY30" fmla="*/ 296835 h 1866625"/>
                <a:gd name="connsiteX31" fmla="*/ 3758 w 1455401"/>
                <a:gd name="connsiteY31" fmla="*/ 266488 h 1866625"/>
                <a:gd name="connsiteX32" fmla="*/ 727700 w 1455401"/>
                <a:gd name="connsiteY32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296841 h 1866625"/>
                <a:gd name="connsiteX28" fmla="*/ 0 w 1455401"/>
                <a:gd name="connsiteY28" fmla="*/ 296838 h 1866625"/>
                <a:gd name="connsiteX29" fmla="*/ 1 w 1455401"/>
                <a:gd name="connsiteY29" fmla="*/ 296835 h 1866625"/>
                <a:gd name="connsiteX30" fmla="*/ 3758 w 1455401"/>
                <a:gd name="connsiteY30" fmla="*/ 266488 h 1866625"/>
                <a:gd name="connsiteX31" fmla="*/ 727700 w 1455401"/>
                <a:gd name="connsiteY31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143359 h 1866625"/>
                <a:gd name="connsiteX13" fmla="*/ 1439768 w 1455401"/>
                <a:gd name="connsiteY13" fmla="*/ 1140834 h 1866625"/>
                <a:gd name="connsiteX14" fmla="*/ 1455401 w 1455401"/>
                <a:gd name="connsiteY14" fmla="*/ 1127732 h 1866625"/>
                <a:gd name="connsiteX15" fmla="*/ 1455401 w 1455401"/>
                <a:gd name="connsiteY15" fmla="*/ 1569784 h 1866625"/>
                <a:gd name="connsiteX16" fmla="*/ 1455401 w 1455401"/>
                <a:gd name="connsiteY16" fmla="*/ 1569787 h 1866625"/>
                <a:gd name="connsiteX17" fmla="*/ 1455401 w 1455401"/>
                <a:gd name="connsiteY17" fmla="*/ 1569790 h 1866625"/>
                <a:gd name="connsiteX18" fmla="*/ 1455401 w 1455401"/>
                <a:gd name="connsiteY18" fmla="*/ 1578767 h 1866625"/>
                <a:gd name="connsiteX19" fmla="*/ 1454289 w 1455401"/>
                <a:gd name="connsiteY19" fmla="*/ 1578767 h 1866625"/>
                <a:gd name="connsiteX20" fmla="*/ 1451644 w 1455401"/>
                <a:gd name="connsiteY20" fmla="*/ 1600137 h 1866625"/>
                <a:gd name="connsiteX21" fmla="*/ 727701 w 1455401"/>
                <a:gd name="connsiteY21" fmla="*/ 1866625 h 1866625"/>
                <a:gd name="connsiteX22" fmla="*/ 3758 w 1455401"/>
                <a:gd name="connsiteY22" fmla="*/ 1600137 h 1866625"/>
                <a:gd name="connsiteX23" fmla="*/ 1113 w 1455401"/>
                <a:gd name="connsiteY23" fmla="*/ 1578767 h 1866625"/>
                <a:gd name="connsiteX24" fmla="*/ 1 w 1455401"/>
                <a:gd name="connsiteY24" fmla="*/ 1578767 h 1866625"/>
                <a:gd name="connsiteX25" fmla="*/ 1 w 1455401"/>
                <a:gd name="connsiteY25" fmla="*/ 1569787 h 1866625"/>
                <a:gd name="connsiteX26" fmla="*/ 1 w 1455401"/>
                <a:gd name="connsiteY26" fmla="*/ 296841 h 1866625"/>
                <a:gd name="connsiteX27" fmla="*/ 0 w 1455401"/>
                <a:gd name="connsiteY27" fmla="*/ 296838 h 1866625"/>
                <a:gd name="connsiteX28" fmla="*/ 1 w 1455401"/>
                <a:gd name="connsiteY28" fmla="*/ 296835 h 1866625"/>
                <a:gd name="connsiteX29" fmla="*/ 3758 w 1455401"/>
                <a:gd name="connsiteY29" fmla="*/ 266488 h 1866625"/>
                <a:gd name="connsiteX30" fmla="*/ 727700 w 1455401"/>
                <a:gd name="connsiteY30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4352 w 1455401"/>
                <a:gd name="connsiteY11" fmla="*/ 1143359 h 1866625"/>
                <a:gd name="connsiteX12" fmla="*/ 1439768 w 1455401"/>
                <a:gd name="connsiteY12" fmla="*/ 1140834 h 1866625"/>
                <a:gd name="connsiteX13" fmla="*/ 1455401 w 1455401"/>
                <a:gd name="connsiteY13" fmla="*/ 1127732 h 1866625"/>
                <a:gd name="connsiteX14" fmla="*/ 1455401 w 1455401"/>
                <a:gd name="connsiteY14" fmla="*/ 1569784 h 1866625"/>
                <a:gd name="connsiteX15" fmla="*/ 1455401 w 1455401"/>
                <a:gd name="connsiteY15" fmla="*/ 1569787 h 1866625"/>
                <a:gd name="connsiteX16" fmla="*/ 1455401 w 1455401"/>
                <a:gd name="connsiteY16" fmla="*/ 1569790 h 1866625"/>
                <a:gd name="connsiteX17" fmla="*/ 1455401 w 1455401"/>
                <a:gd name="connsiteY17" fmla="*/ 1578767 h 1866625"/>
                <a:gd name="connsiteX18" fmla="*/ 1454289 w 1455401"/>
                <a:gd name="connsiteY18" fmla="*/ 1578767 h 1866625"/>
                <a:gd name="connsiteX19" fmla="*/ 1451644 w 1455401"/>
                <a:gd name="connsiteY19" fmla="*/ 1600137 h 1866625"/>
                <a:gd name="connsiteX20" fmla="*/ 727701 w 1455401"/>
                <a:gd name="connsiteY20" fmla="*/ 1866625 h 1866625"/>
                <a:gd name="connsiteX21" fmla="*/ 3758 w 1455401"/>
                <a:gd name="connsiteY21" fmla="*/ 1600137 h 1866625"/>
                <a:gd name="connsiteX22" fmla="*/ 1113 w 1455401"/>
                <a:gd name="connsiteY22" fmla="*/ 1578767 h 1866625"/>
                <a:gd name="connsiteX23" fmla="*/ 1 w 1455401"/>
                <a:gd name="connsiteY23" fmla="*/ 1578767 h 1866625"/>
                <a:gd name="connsiteX24" fmla="*/ 1 w 1455401"/>
                <a:gd name="connsiteY24" fmla="*/ 1569787 h 1866625"/>
                <a:gd name="connsiteX25" fmla="*/ 1 w 1455401"/>
                <a:gd name="connsiteY25" fmla="*/ 296841 h 1866625"/>
                <a:gd name="connsiteX26" fmla="*/ 0 w 1455401"/>
                <a:gd name="connsiteY26" fmla="*/ 296838 h 1866625"/>
                <a:gd name="connsiteX27" fmla="*/ 1 w 1455401"/>
                <a:gd name="connsiteY27" fmla="*/ 296835 h 1866625"/>
                <a:gd name="connsiteX28" fmla="*/ 3758 w 1455401"/>
                <a:gd name="connsiteY28" fmla="*/ 266488 h 1866625"/>
                <a:gd name="connsiteX29" fmla="*/ 727700 w 1455401"/>
                <a:gd name="connsiteY29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127732 h 1866625"/>
                <a:gd name="connsiteX13" fmla="*/ 1455401 w 1455401"/>
                <a:gd name="connsiteY13" fmla="*/ 1569784 h 1866625"/>
                <a:gd name="connsiteX14" fmla="*/ 1455401 w 1455401"/>
                <a:gd name="connsiteY14" fmla="*/ 1569787 h 1866625"/>
                <a:gd name="connsiteX15" fmla="*/ 1455401 w 1455401"/>
                <a:gd name="connsiteY15" fmla="*/ 1569790 h 1866625"/>
                <a:gd name="connsiteX16" fmla="*/ 1455401 w 1455401"/>
                <a:gd name="connsiteY16" fmla="*/ 1578767 h 1866625"/>
                <a:gd name="connsiteX17" fmla="*/ 1454289 w 1455401"/>
                <a:gd name="connsiteY17" fmla="*/ 1578767 h 1866625"/>
                <a:gd name="connsiteX18" fmla="*/ 1451644 w 1455401"/>
                <a:gd name="connsiteY18" fmla="*/ 1600137 h 1866625"/>
                <a:gd name="connsiteX19" fmla="*/ 727701 w 1455401"/>
                <a:gd name="connsiteY19" fmla="*/ 1866625 h 1866625"/>
                <a:gd name="connsiteX20" fmla="*/ 3758 w 1455401"/>
                <a:gd name="connsiteY20" fmla="*/ 1600137 h 1866625"/>
                <a:gd name="connsiteX21" fmla="*/ 1113 w 1455401"/>
                <a:gd name="connsiteY21" fmla="*/ 1578767 h 1866625"/>
                <a:gd name="connsiteX22" fmla="*/ 1 w 1455401"/>
                <a:gd name="connsiteY22" fmla="*/ 1578767 h 1866625"/>
                <a:gd name="connsiteX23" fmla="*/ 1 w 1455401"/>
                <a:gd name="connsiteY23" fmla="*/ 1569787 h 1866625"/>
                <a:gd name="connsiteX24" fmla="*/ 1 w 1455401"/>
                <a:gd name="connsiteY24" fmla="*/ 296841 h 1866625"/>
                <a:gd name="connsiteX25" fmla="*/ 0 w 1455401"/>
                <a:gd name="connsiteY25" fmla="*/ 296838 h 1866625"/>
                <a:gd name="connsiteX26" fmla="*/ 1 w 1455401"/>
                <a:gd name="connsiteY26" fmla="*/ 296835 h 1866625"/>
                <a:gd name="connsiteX27" fmla="*/ 3758 w 1455401"/>
                <a:gd name="connsiteY27" fmla="*/ 266488 h 1866625"/>
                <a:gd name="connsiteX28" fmla="*/ 727700 w 1455401"/>
                <a:gd name="connsiteY28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569784 h 1866625"/>
                <a:gd name="connsiteX13" fmla="*/ 1455401 w 1455401"/>
                <a:gd name="connsiteY13" fmla="*/ 1569787 h 1866625"/>
                <a:gd name="connsiteX14" fmla="*/ 1455401 w 1455401"/>
                <a:gd name="connsiteY14" fmla="*/ 1569790 h 1866625"/>
                <a:gd name="connsiteX15" fmla="*/ 1455401 w 1455401"/>
                <a:gd name="connsiteY15" fmla="*/ 1578767 h 1866625"/>
                <a:gd name="connsiteX16" fmla="*/ 1454289 w 1455401"/>
                <a:gd name="connsiteY16" fmla="*/ 1578767 h 1866625"/>
                <a:gd name="connsiteX17" fmla="*/ 1451644 w 1455401"/>
                <a:gd name="connsiteY17" fmla="*/ 1600137 h 1866625"/>
                <a:gd name="connsiteX18" fmla="*/ 727701 w 1455401"/>
                <a:gd name="connsiteY18" fmla="*/ 1866625 h 1866625"/>
                <a:gd name="connsiteX19" fmla="*/ 3758 w 1455401"/>
                <a:gd name="connsiteY19" fmla="*/ 1600137 h 1866625"/>
                <a:gd name="connsiteX20" fmla="*/ 1113 w 1455401"/>
                <a:gd name="connsiteY20" fmla="*/ 1578767 h 1866625"/>
                <a:gd name="connsiteX21" fmla="*/ 1 w 1455401"/>
                <a:gd name="connsiteY21" fmla="*/ 1578767 h 1866625"/>
                <a:gd name="connsiteX22" fmla="*/ 1 w 1455401"/>
                <a:gd name="connsiteY22" fmla="*/ 1569787 h 1866625"/>
                <a:gd name="connsiteX23" fmla="*/ 1 w 1455401"/>
                <a:gd name="connsiteY23" fmla="*/ 296841 h 1866625"/>
                <a:gd name="connsiteX24" fmla="*/ 0 w 1455401"/>
                <a:gd name="connsiteY24" fmla="*/ 296838 h 1866625"/>
                <a:gd name="connsiteX25" fmla="*/ 1 w 1455401"/>
                <a:gd name="connsiteY25" fmla="*/ 296835 h 1866625"/>
                <a:gd name="connsiteX26" fmla="*/ 3758 w 1455401"/>
                <a:gd name="connsiteY26" fmla="*/ 266488 h 1866625"/>
                <a:gd name="connsiteX27" fmla="*/ 727700 w 1455401"/>
                <a:gd name="connsiteY2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55401 w 1455401"/>
                <a:gd name="connsiteY11" fmla="*/ 1569784 h 1866625"/>
                <a:gd name="connsiteX12" fmla="*/ 1455401 w 1455401"/>
                <a:gd name="connsiteY12" fmla="*/ 1569787 h 1866625"/>
                <a:gd name="connsiteX13" fmla="*/ 1455401 w 1455401"/>
                <a:gd name="connsiteY13" fmla="*/ 1569790 h 1866625"/>
                <a:gd name="connsiteX14" fmla="*/ 1455401 w 1455401"/>
                <a:gd name="connsiteY14" fmla="*/ 1578767 h 1866625"/>
                <a:gd name="connsiteX15" fmla="*/ 1454289 w 1455401"/>
                <a:gd name="connsiteY15" fmla="*/ 1578767 h 1866625"/>
                <a:gd name="connsiteX16" fmla="*/ 1451644 w 1455401"/>
                <a:gd name="connsiteY16" fmla="*/ 1600137 h 1866625"/>
                <a:gd name="connsiteX17" fmla="*/ 727701 w 1455401"/>
                <a:gd name="connsiteY17" fmla="*/ 1866625 h 1866625"/>
                <a:gd name="connsiteX18" fmla="*/ 3758 w 1455401"/>
                <a:gd name="connsiteY18" fmla="*/ 1600137 h 1866625"/>
                <a:gd name="connsiteX19" fmla="*/ 1113 w 1455401"/>
                <a:gd name="connsiteY19" fmla="*/ 1578767 h 1866625"/>
                <a:gd name="connsiteX20" fmla="*/ 1 w 1455401"/>
                <a:gd name="connsiteY20" fmla="*/ 1578767 h 1866625"/>
                <a:gd name="connsiteX21" fmla="*/ 1 w 1455401"/>
                <a:gd name="connsiteY21" fmla="*/ 1569787 h 1866625"/>
                <a:gd name="connsiteX22" fmla="*/ 1 w 1455401"/>
                <a:gd name="connsiteY22" fmla="*/ 296841 h 1866625"/>
                <a:gd name="connsiteX23" fmla="*/ 0 w 1455401"/>
                <a:gd name="connsiteY23" fmla="*/ 296838 h 1866625"/>
                <a:gd name="connsiteX24" fmla="*/ 1 w 1455401"/>
                <a:gd name="connsiteY24" fmla="*/ 296835 h 1866625"/>
                <a:gd name="connsiteX25" fmla="*/ 3758 w 1455401"/>
                <a:gd name="connsiteY25" fmla="*/ 266488 h 1866625"/>
                <a:gd name="connsiteX26" fmla="*/ 727700 w 1455401"/>
                <a:gd name="connsiteY2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569784 h 1866625"/>
                <a:gd name="connsiteX11" fmla="*/ 1455401 w 1455401"/>
                <a:gd name="connsiteY11" fmla="*/ 1569787 h 1866625"/>
                <a:gd name="connsiteX12" fmla="*/ 1455401 w 1455401"/>
                <a:gd name="connsiteY12" fmla="*/ 1569790 h 1866625"/>
                <a:gd name="connsiteX13" fmla="*/ 1455401 w 1455401"/>
                <a:gd name="connsiteY13" fmla="*/ 1578767 h 1866625"/>
                <a:gd name="connsiteX14" fmla="*/ 1454289 w 1455401"/>
                <a:gd name="connsiteY14" fmla="*/ 1578767 h 1866625"/>
                <a:gd name="connsiteX15" fmla="*/ 1451644 w 1455401"/>
                <a:gd name="connsiteY15" fmla="*/ 1600137 h 1866625"/>
                <a:gd name="connsiteX16" fmla="*/ 727701 w 1455401"/>
                <a:gd name="connsiteY16" fmla="*/ 1866625 h 1866625"/>
                <a:gd name="connsiteX17" fmla="*/ 3758 w 1455401"/>
                <a:gd name="connsiteY17" fmla="*/ 1600137 h 1866625"/>
                <a:gd name="connsiteX18" fmla="*/ 1113 w 1455401"/>
                <a:gd name="connsiteY18" fmla="*/ 1578767 h 1866625"/>
                <a:gd name="connsiteX19" fmla="*/ 1 w 1455401"/>
                <a:gd name="connsiteY19" fmla="*/ 1578767 h 1866625"/>
                <a:gd name="connsiteX20" fmla="*/ 1 w 1455401"/>
                <a:gd name="connsiteY20" fmla="*/ 1569787 h 1866625"/>
                <a:gd name="connsiteX21" fmla="*/ 1 w 1455401"/>
                <a:gd name="connsiteY21" fmla="*/ 296841 h 1866625"/>
                <a:gd name="connsiteX22" fmla="*/ 0 w 1455401"/>
                <a:gd name="connsiteY22" fmla="*/ 296838 h 1866625"/>
                <a:gd name="connsiteX23" fmla="*/ 1 w 1455401"/>
                <a:gd name="connsiteY23" fmla="*/ 296835 h 1866625"/>
                <a:gd name="connsiteX24" fmla="*/ 3758 w 1455401"/>
                <a:gd name="connsiteY24" fmla="*/ 266488 h 1866625"/>
                <a:gd name="connsiteX25" fmla="*/ 727700 w 1455401"/>
                <a:gd name="connsiteY25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5401" h="1866625"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cubicBezTo>
                    <a:pt x="1" y="158359"/>
                    <a:pt x="0" y="296839"/>
                    <a:pt x="0" y="296838"/>
                  </a:cubicBezTo>
                  <a:cubicBezTo>
                    <a:pt x="0" y="296837"/>
                    <a:pt x="1" y="296836"/>
                    <a:pt x="1" y="296835"/>
                  </a:cubicBez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gradFill>
              <a:gsLst>
                <a:gs pos="2917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067CF9BE-3D68-8CDD-BD2B-981936099323}"/>
                </a:ext>
              </a:extLst>
            </p:cNvPr>
            <p:cNvGrpSpPr/>
            <p:nvPr/>
          </p:nvGrpSpPr>
          <p:grpSpPr>
            <a:xfrm>
              <a:off x="736350" y="3728192"/>
              <a:ext cx="53825" cy="87410"/>
              <a:chOff x="6675672" y="2470169"/>
              <a:chExt cx="284918" cy="439588"/>
            </a:xfrm>
            <a:solidFill>
              <a:schemeClr val="accent2"/>
            </a:solidFill>
          </p:grpSpPr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FE53E4E2-9610-6B4D-CD76-005428FE3D40}"/>
                  </a:ext>
                </a:extLst>
              </p:cNvPr>
              <p:cNvSpPr/>
              <p:nvPr/>
            </p:nvSpPr>
            <p:spPr>
              <a:xfrm>
                <a:off x="6675672" y="2470169"/>
                <a:ext cx="284918" cy="345972"/>
              </a:xfrm>
              <a:custGeom>
                <a:avLst/>
                <a:gdLst>
                  <a:gd name="connsiteX0" fmla="*/ 190284 w 284917"/>
                  <a:gd name="connsiteY0" fmla="*/ 346311 h 345971"/>
                  <a:gd name="connsiteX1" fmla="*/ 206565 w 284917"/>
                  <a:gd name="connsiteY1" fmla="*/ 289327 h 345971"/>
                  <a:gd name="connsiteX2" fmla="*/ 241162 w 284917"/>
                  <a:gd name="connsiteY2" fmla="*/ 241841 h 345971"/>
                  <a:gd name="connsiteX3" fmla="*/ 272368 w 284917"/>
                  <a:gd name="connsiteY3" fmla="*/ 197068 h 345971"/>
                  <a:gd name="connsiteX4" fmla="*/ 283222 w 284917"/>
                  <a:gd name="connsiteY4" fmla="*/ 144155 h 345971"/>
                  <a:gd name="connsiteX5" fmla="*/ 272368 w 284917"/>
                  <a:gd name="connsiteY5" fmla="*/ 89885 h 345971"/>
                  <a:gd name="connsiteX6" fmla="*/ 242519 w 284917"/>
                  <a:gd name="connsiteY6" fmla="*/ 45790 h 345971"/>
                  <a:gd name="connsiteX7" fmla="*/ 198425 w 284917"/>
                  <a:gd name="connsiteY7" fmla="*/ 15942 h 345971"/>
                  <a:gd name="connsiteX8" fmla="*/ 144155 w 284917"/>
                  <a:gd name="connsiteY8" fmla="*/ 5088 h 345971"/>
                  <a:gd name="connsiteX9" fmla="*/ 89885 w 284917"/>
                  <a:gd name="connsiteY9" fmla="*/ 15942 h 345971"/>
                  <a:gd name="connsiteX10" fmla="*/ 45790 w 284917"/>
                  <a:gd name="connsiteY10" fmla="*/ 45790 h 345971"/>
                  <a:gd name="connsiteX11" fmla="*/ 15942 w 284917"/>
                  <a:gd name="connsiteY11" fmla="*/ 89885 h 345971"/>
                  <a:gd name="connsiteX12" fmla="*/ 5088 w 284917"/>
                  <a:gd name="connsiteY12" fmla="*/ 144155 h 345971"/>
                  <a:gd name="connsiteX13" fmla="*/ 15942 w 284917"/>
                  <a:gd name="connsiteY13" fmla="*/ 197068 h 345971"/>
                  <a:gd name="connsiteX14" fmla="*/ 47147 w 284917"/>
                  <a:gd name="connsiteY14" fmla="*/ 241841 h 345971"/>
                  <a:gd name="connsiteX15" fmla="*/ 81744 w 284917"/>
                  <a:gd name="connsiteY15" fmla="*/ 289327 h 345971"/>
                  <a:gd name="connsiteX16" fmla="*/ 98025 w 284917"/>
                  <a:gd name="connsiteY16" fmla="*/ 346311 h 345971"/>
                  <a:gd name="connsiteX17" fmla="*/ 190284 w 284917"/>
                  <a:gd name="connsiteY17" fmla="*/ 346311 h 34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4917" h="345971">
                    <a:moveTo>
                      <a:pt x="190284" y="346311"/>
                    </a:moveTo>
                    <a:cubicBezTo>
                      <a:pt x="192319" y="325281"/>
                      <a:pt x="197746" y="306287"/>
                      <a:pt x="206565" y="289327"/>
                    </a:cubicBezTo>
                    <a:cubicBezTo>
                      <a:pt x="215384" y="272368"/>
                      <a:pt x="226917" y="256765"/>
                      <a:pt x="241162" y="241841"/>
                    </a:cubicBezTo>
                    <a:cubicBezTo>
                      <a:pt x="254730" y="228273"/>
                      <a:pt x="264906" y="213349"/>
                      <a:pt x="272368" y="197068"/>
                    </a:cubicBezTo>
                    <a:cubicBezTo>
                      <a:pt x="279830" y="180787"/>
                      <a:pt x="283222" y="163149"/>
                      <a:pt x="283222" y="144155"/>
                    </a:cubicBezTo>
                    <a:cubicBezTo>
                      <a:pt x="283222" y="125160"/>
                      <a:pt x="279830" y="106844"/>
                      <a:pt x="272368" y="89885"/>
                    </a:cubicBezTo>
                    <a:cubicBezTo>
                      <a:pt x="264906" y="72925"/>
                      <a:pt x="254730" y="58001"/>
                      <a:pt x="242519" y="45790"/>
                    </a:cubicBezTo>
                    <a:cubicBezTo>
                      <a:pt x="229630" y="32901"/>
                      <a:pt x="215384" y="23404"/>
                      <a:pt x="198425" y="15942"/>
                    </a:cubicBezTo>
                    <a:cubicBezTo>
                      <a:pt x="181466" y="8480"/>
                      <a:pt x="163149" y="5088"/>
                      <a:pt x="144155" y="5088"/>
                    </a:cubicBezTo>
                    <a:cubicBezTo>
                      <a:pt x="125160" y="5088"/>
                      <a:pt x="106844" y="8480"/>
                      <a:pt x="89885" y="15942"/>
                    </a:cubicBezTo>
                    <a:cubicBezTo>
                      <a:pt x="72925" y="23404"/>
                      <a:pt x="58001" y="33580"/>
                      <a:pt x="45790" y="45790"/>
                    </a:cubicBezTo>
                    <a:cubicBezTo>
                      <a:pt x="32901" y="58679"/>
                      <a:pt x="23404" y="72925"/>
                      <a:pt x="15942" y="89885"/>
                    </a:cubicBezTo>
                    <a:cubicBezTo>
                      <a:pt x="8480" y="106844"/>
                      <a:pt x="5088" y="125160"/>
                      <a:pt x="5088" y="144155"/>
                    </a:cubicBezTo>
                    <a:cubicBezTo>
                      <a:pt x="5088" y="163149"/>
                      <a:pt x="8480" y="180787"/>
                      <a:pt x="15942" y="197068"/>
                    </a:cubicBezTo>
                    <a:cubicBezTo>
                      <a:pt x="23404" y="213349"/>
                      <a:pt x="33580" y="228273"/>
                      <a:pt x="47147" y="241841"/>
                    </a:cubicBezTo>
                    <a:cubicBezTo>
                      <a:pt x="61393" y="256765"/>
                      <a:pt x="72925" y="272368"/>
                      <a:pt x="81744" y="289327"/>
                    </a:cubicBezTo>
                    <a:cubicBezTo>
                      <a:pt x="90563" y="306287"/>
                      <a:pt x="95312" y="325281"/>
                      <a:pt x="98025" y="346311"/>
                    </a:cubicBezTo>
                    <a:lnTo>
                      <a:pt x="190284" y="346311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85675B09-2DCC-60A9-558E-8985BBFB13C8}"/>
                  </a:ext>
                </a:extLst>
              </p:cNvPr>
              <p:cNvSpPr/>
              <p:nvPr/>
            </p:nvSpPr>
            <p:spPr>
              <a:xfrm>
                <a:off x="6767253" y="2841919"/>
                <a:ext cx="101756" cy="67838"/>
              </a:xfrm>
              <a:custGeom>
                <a:avLst/>
                <a:gdLst>
                  <a:gd name="connsiteX0" fmla="*/ 82422 w 101756"/>
                  <a:gd name="connsiteY0" fmla="*/ 67498 h 67837"/>
                  <a:gd name="connsiteX1" fmla="*/ 93277 w 101756"/>
                  <a:gd name="connsiteY1" fmla="*/ 62750 h 67837"/>
                  <a:gd name="connsiteX2" fmla="*/ 98025 w 101756"/>
                  <a:gd name="connsiteY2" fmla="*/ 51896 h 67837"/>
                  <a:gd name="connsiteX3" fmla="*/ 98025 w 101756"/>
                  <a:gd name="connsiteY3" fmla="*/ 5088 h 67837"/>
                  <a:gd name="connsiteX4" fmla="*/ 5088 w 101756"/>
                  <a:gd name="connsiteY4" fmla="*/ 5088 h 67837"/>
                  <a:gd name="connsiteX5" fmla="*/ 5088 w 101756"/>
                  <a:gd name="connsiteY5" fmla="*/ 51896 h 67837"/>
                  <a:gd name="connsiteX6" fmla="*/ 9837 w 101756"/>
                  <a:gd name="connsiteY6" fmla="*/ 62750 h 67837"/>
                  <a:gd name="connsiteX7" fmla="*/ 20690 w 101756"/>
                  <a:gd name="connsiteY7" fmla="*/ 67498 h 67837"/>
                  <a:gd name="connsiteX8" fmla="*/ 82422 w 101756"/>
                  <a:gd name="connsiteY8" fmla="*/ 67498 h 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756" h="67837">
                    <a:moveTo>
                      <a:pt x="82422" y="67498"/>
                    </a:moveTo>
                    <a:cubicBezTo>
                      <a:pt x="86493" y="67498"/>
                      <a:pt x="90563" y="66142"/>
                      <a:pt x="93277" y="62750"/>
                    </a:cubicBezTo>
                    <a:cubicBezTo>
                      <a:pt x="96669" y="59358"/>
                      <a:pt x="98025" y="55966"/>
                      <a:pt x="98025" y="51896"/>
                    </a:cubicBezTo>
                    <a:lnTo>
                      <a:pt x="98025" y="5088"/>
                    </a:lnTo>
                    <a:lnTo>
                      <a:pt x="5088" y="5088"/>
                    </a:lnTo>
                    <a:lnTo>
                      <a:pt x="5088" y="51896"/>
                    </a:lnTo>
                    <a:cubicBezTo>
                      <a:pt x="5088" y="55966"/>
                      <a:pt x="6445" y="60036"/>
                      <a:pt x="9837" y="62750"/>
                    </a:cubicBezTo>
                    <a:cubicBezTo>
                      <a:pt x="13228" y="66142"/>
                      <a:pt x="16620" y="67498"/>
                      <a:pt x="20690" y="67498"/>
                    </a:cubicBezTo>
                    <a:lnTo>
                      <a:pt x="82422" y="67498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D9ED35D4-AB87-7C04-1F1D-DB8350A1BDCE}"/>
                </a:ext>
              </a:extLst>
            </p:cNvPr>
            <p:cNvSpPr/>
            <p:nvPr/>
          </p:nvSpPr>
          <p:spPr>
            <a:xfrm>
              <a:off x="971810" y="3692326"/>
              <a:ext cx="155880" cy="144778"/>
            </a:xfrm>
            <a:custGeom>
              <a:avLst/>
              <a:gdLst>
                <a:gd name="connsiteX0" fmla="*/ 30932 w 155880"/>
                <a:gd name="connsiteY0" fmla="*/ 128876 h 144778"/>
                <a:gd name="connsiteX1" fmla="*/ 36509 w 155880"/>
                <a:gd name="connsiteY1" fmla="*/ 129098 h 144778"/>
                <a:gd name="connsiteX2" fmla="*/ 36504 w 155880"/>
                <a:gd name="connsiteY2" fmla="*/ 134751 h 144778"/>
                <a:gd name="connsiteX3" fmla="*/ 28140 w 155880"/>
                <a:gd name="connsiteY3" fmla="*/ 143563 h 144778"/>
                <a:gd name="connsiteX4" fmla="*/ 25350 w 155880"/>
                <a:gd name="connsiteY4" fmla="*/ 144778 h 144778"/>
                <a:gd name="connsiteX5" fmla="*/ 21402 w 155880"/>
                <a:gd name="connsiteY5" fmla="*/ 140626 h 144778"/>
                <a:gd name="connsiteX6" fmla="*/ 22559 w 155880"/>
                <a:gd name="connsiteY6" fmla="*/ 137686 h 144778"/>
                <a:gd name="connsiteX7" fmla="*/ 14763 w 155880"/>
                <a:gd name="connsiteY7" fmla="*/ 100661 h 144778"/>
                <a:gd name="connsiteX8" fmla="*/ 19993 w 155880"/>
                <a:gd name="connsiteY8" fmla="*/ 102712 h 144778"/>
                <a:gd name="connsiteX9" fmla="*/ 18044 w 155880"/>
                <a:gd name="connsiteY9" fmla="*/ 108217 h 144778"/>
                <a:gd name="connsiteX10" fmla="*/ 7569 w 155880"/>
                <a:gd name="connsiteY10" fmla="*/ 113253 h 144778"/>
                <a:gd name="connsiteX11" fmla="*/ 5931 w 155880"/>
                <a:gd name="connsiteY11" fmla="*/ 113629 h 144778"/>
                <a:gd name="connsiteX12" fmla="*/ 1979 w 155880"/>
                <a:gd name="connsiteY12" fmla="*/ 109481 h 144778"/>
                <a:gd name="connsiteX13" fmla="*/ 4289 w 155880"/>
                <a:gd name="connsiteY13" fmla="*/ 105695 h 144778"/>
                <a:gd name="connsiteX14" fmla="*/ 52656 w 155880"/>
                <a:gd name="connsiteY14" fmla="*/ 71759 h 144778"/>
                <a:gd name="connsiteX15" fmla="*/ 49396 w 155880"/>
                <a:gd name="connsiteY15" fmla="*/ 72798 h 144778"/>
                <a:gd name="connsiteX16" fmla="*/ 48834 w 155880"/>
                <a:gd name="connsiteY16" fmla="*/ 76283 h 144778"/>
                <a:gd name="connsiteX17" fmla="*/ 46606 w 155880"/>
                <a:gd name="connsiteY17" fmla="*/ 78191 h 144778"/>
                <a:gd name="connsiteX18" fmla="*/ 43236 w 155880"/>
                <a:gd name="connsiteY18" fmla="*/ 78089 h 144778"/>
                <a:gd name="connsiteX19" fmla="*/ 41618 w 155880"/>
                <a:gd name="connsiteY19" fmla="*/ 81257 h 144778"/>
                <a:gd name="connsiteX20" fmla="*/ 43542 w 155880"/>
                <a:gd name="connsiteY20" fmla="*/ 84162 h 144778"/>
                <a:gd name="connsiteX21" fmla="*/ 43282 w 155880"/>
                <a:gd name="connsiteY21" fmla="*/ 87186 h 144778"/>
                <a:gd name="connsiteX22" fmla="*/ 40825 w 155880"/>
                <a:gd name="connsiteY22" fmla="*/ 89585 h 144778"/>
                <a:gd name="connsiteX23" fmla="*/ 41812 w 155880"/>
                <a:gd name="connsiteY23" fmla="*/ 93016 h 144778"/>
                <a:gd name="connsiteX24" fmla="*/ 45125 w 155880"/>
                <a:gd name="connsiteY24" fmla="*/ 93622 h 144778"/>
                <a:gd name="connsiteX25" fmla="*/ 46922 w 155880"/>
                <a:gd name="connsiteY25" fmla="*/ 95986 h 144778"/>
                <a:gd name="connsiteX26" fmla="*/ 46845 w 155880"/>
                <a:gd name="connsiteY26" fmla="*/ 99517 h 144778"/>
                <a:gd name="connsiteX27" fmla="*/ 49838 w 155880"/>
                <a:gd name="connsiteY27" fmla="*/ 101211 h 144778"/>
                <a:gd name="connsiteX28" fmla="*/ 52601 w 155880"/>
                <a:gd name="connsiteY28" fmla="*/ 99193 h 144778"/>
                <a:gd name="connsiteX29" fmla="*/ 55458 w 155880"/>
                <a:gd name="connsiteY29" fmla="*/ 99494 h 144778"/>
                <a:gd name="connsiteX30" fmla="*/ 57759 w 155880"/>
                <a:gd name="connsiteY30" fmla="*/ 102050 h 144778"/>
                <a:gd name="connsiteX31" fmla="*/ 61018 w 155880"/>
                <a:gd name="connsiteY31" fmla="*/ 101012 h 144778"/>
                <a:gd name="connsiteX32" fmla="*/ 61581 w 155880"/>
                <a:gd name="connsiteY32" fmla="*/ 97527 h 144778"/>
                <a:gd name="connsiteX33" fmla="*/ 63832 w 155880"/>
                <a:gd name="connsiteY33" fmla="*/ 95633 h 144778"/>
                <a:gd name="connsiteX34" fmla="*/ 67186 w 155880"/>
                <a:gd name="connsiteY34" fmla="*/ 95739 h 144778"/>
                <a:gd name="connsiteX35" fmla="*/ 68804 w 155880"/>
                <a:gd name="connsiteY35" fmla="*/ 92565 h 144778"/>
                <a:gd name="connsiteX36" fmla="*/ 66867 w 155880"/>
                <a:gd name="connsiteY36" fmla="*/ 89664 h 144778"/>
                <a:gd name="connsiteX37" fmla="*/ 67153 w 155880"/>
                <a:gd name="connsiteY37" fmla="*/ 86657 h 144778"/>
                <a:gd name="connsiteX38" fmla="*/ 69610 w 155880"/>
                <a:gd name="connsiteY38" fmla="*/ 84218 h 144778"/>
                <a:gd name="connsiteX39" fmla="*/ 68623 w 155880"/>
                <a:gd name="connsiteY39" fmla="*/ 80787 h 144778"/>
                <a:gd name="connsiteX40" fmla="*/ 65312 w 155880"/>
                <a:gd name="connsiteY40" fmla="*/ 80197 h 144778"/>
                <a:gd name="connsiteX41" fmla="*/ 63493 w 155880"/>
                <a:gd name="connsiteY41" fmla="*/ 77832 h 144778"/>
                <a:gd name="connsiteX42" fmla="*/ 63593 w 155880"/>
                <a:gd name="connsiteY42" fmla="*/ 74301 h 144778"/>
                <a:gd name="connsiteX43" fmla="*/ 60584 w 155880"/>
                <a:gd name="connsiteY43" fmla="*/ 72596 h 144778"/>
                <a:gd name="connsiteX44" fmla="*/ 57840 w 155880"/>
                <a:gd name="connsiteY44" fmla="*/ 74631 h 144778"/>
                <a:gd name="connsiteX45" fmla="*/ 54961 w 155880"/>
                <a:gd name="connsiteY45" fmla="*/ 74337 h 144778"/>
                <a:gd name="connsiteX46" fmla="*/ 3946 w 155880"/>
                <a:gd name="connsiteY46" fmla="*/ 67618 h 144778"/>
                <a:gd name="connsiteX47" fmla="*/ 14874 w 155880"/>
                <a:gd name="connsiteY47" fmla="*/ 67618 h 144778"/>
                <a:gd name="connsiteX48" fmla="*/ 18820 w 155880"/>
                <a:gd name="connsiteY48" fmla="*/ 71772 h 144778"/>
                <a:gd name="connsiteX49" fmla="*/ 14874 w 155880"/>
                <a:gd name="connsiteY49" fmla="*/ 75926 h 144778"/>
                <a:gd name="connsiteX50" fmla="*/ 3946 w 155880"/>
                <a:gd name="connsiteY50" fmla="*/ 75926 h 144778"/>
                <a:gd name="connsiteX51" fmla="*/ 0 w 155880"/>
                <a:gd name="connsiteY51" fmla="*/ 71772 h 144778"/>
                <a:gd name="connsiteX52" fmla="*/ 3946 w 155880"/>
                <a:gd name="connsiteY52" fmla="*/ 67618 h 144778"/>
                <a:gd name="connsiteX53" fmla="*/ 60267 w 155880"/>
                <a:gd name="connsiteY53" fmla="*/ 40729 h 144778"/>
                <a:gd name="connsiteX54" fmla="*/ 57007 w 155880"/>
                <a:gd name="connsiteY54" fmla="*/ 41767 h 144778"/>
                <a:gd name="connsiteX55" fmla="*/ 56431 w 155880"/>
                <a:gd name="connsiteY55" fmla="*/ 45256 h 144778"/>
                <a:gd name="connsiteX56" fmla="*/ 54185 w 155880"/>
                <a:gd name="connsiteY56" fmla="*/ 47148 h 144778"/>
                <a:gd name="connsiteX57" fmla="*/ 50831 w 155880"/>
                <a:gd name="connsiteY57" fmla="*/ 47042 h 144778"/>
                <a:gd name="connsiteX58" fmla="*/ 49187 w 155880"/>
                <a:gd name="connsiteY58" fmla="*/ 50224 h 144778"/>
                <a:gd name="connsiteX59" fmla="*/ 51151 w 155880"/>
                <a:gd name="connsiteY59" fmla="*/ 53119 h 144778"/>
                <a:gd name="connsiteX60" fmla="*/ 50870 w 155880"/>
                <a:gd name="connsiteY60" fmla="*/ 56126 h 144778"/>
                <a:gd name="connsiteX61" fmla="*/ 48422 w 155880"/>
                <a:gd name="connsiteY61" fmla="*/ 58554 h 144778"/>
                <a:gd name="connsiteX62" fmla="*/ 49408 w 155880"/>
                <a:gd name="connsiteY62" fmla="*/ 61985 h 144778"/>
                <a:gd name="connsiteX63" fmla="*/ 52717 w 155880"/>
                <a:gd name="connsiteY63" fmla="*/ 62575 h 144778"/>
                <a:gd name="connsiteX64" fmla="*/ 54531 w 155880"/>
                <a:gd name="connsiteY64" fmla="*/ 64920 h 144778"/>
                <a:gd name="connsiteX65" fmla="*/ 54406 w 155880"/>
                <a:gd name="connsiteY65" fmla="*/ 68490 h 144778"/>
                <a:gd name="connsiteX66" fmla="*/ 57415 w 155880"/>
                <a:gd name="connsiteY66" fmla="*/ 70195 h 144778"/>
                <a:gd name="connsiteX67" fmla="*/ 60160 w 155880"/>
                <a:gd name="connsiteY67" fmla="*/ 68160 h 144778"/>
                <a:gd name="connsiteX68" fmla="*/ 63019 w 155880"/>
                <a:gd name="connsiteY68" fmla="*/ 68461 h 144778"/>
                <a:gd name="connsiteX69" fmla="*/ 65324 w 155880"/>
                <a:gd name="connsiteY69" fmla="*/ 71038 h 144778"/>
                <a:gd name="connsiteX70" fmla="*/ 68583 w 155880"/>
                <a:gd name="connsiteY70" fmla="*/ 70000 h 144778"/>
                <a:gd name="connsiteX71" fmla="*/ 69160 w 155880"/>
                <a:gd name="connsiteY71" fmla="*/ 66511 h 144778"/>
                <a:gd name="connsiteX72" fmla="*/ 71389 w 155880"/>
                <a:gd name="connsiteY72" fmla="*/ 64588 h 144778"/>
                <a:gd name="connsiteX73" fmla="*/ 74744 w 155880"/>
                <a:gd name="connsiteY73" fmla="*/ 64694 h 144778"/>
                <a:gd name="connsiteX74" fmla="*/ 76362 w 155880"/>
                <a:gd name="connsiteY74" fmla="*/ 61526 h 144778"/>
                <a:gd name="connsiteX75" fmla="*/ 74428 w 155880"/>
                <a:gd name="connsiteY75" fmla="*/ 58652 h 144778"/>
                <a:gd name="connsiteX76" fmla="*/ 74740 w 155880"/>
                <a:gd name="connsiteY76" fmla="*/ 55605 h 144778"/>
                <a:gd name="connsiteX77" fmla="*/ 77188 w 155880"/>
                <a:gd name="connsiteY77" fmla="*/ 53179 h 144778"/>
                <a:gd name="connsiteX78" fmla="*/ 76202 w 155880"/>
                <a:gd name="connsiteY78" fmla="*/ 49746 h 144778"/>
                <a:gd name="connsiteX79" fmla="*/ 72891 w 155880"/>
                <a:gd name="connsiteY79" fmla="*/ 49156 h 144778"/>
                <a:gd name="connsiteX80" fmla="*/ 71078 w 155880"/>
                <a:gd name="connsiteY80" fmla="*/ 46812 h 144778"/>
                <a:gd name="connsiteX81" fmla="*/ 71180 w 155880"/>
                <a:gd name="connsiteY81" fmla="*/ 43262 h 144778"/>
                <a:gd name="connsiteX82" fmla="*/ 68171 w 155880"/>
                <a:gd name="connsiteY82" fmla="*/ 41559 h 144778"/>
                <a:gd name="connsiteX83" fmla="*/ 65424 w 155880"/>
                <a:gd name="connsiteY83" fmla="*/ 43586 h 144778"/>
                <a:gd name="connsiteX84" fmla="*/ 62567 w 155880"/>
                <a:gd name="connsiteY84" fmla="*/ 43285 h 144778"/>
                <a:gd name="connsiteX85" fmla="*/ 10491 w 155880"/>
                <a:gd name="connsiteY85" fmla="*/ 31563 h 144778"/>
                <a:gd name="connsiteX86" fmla="*/ 22867 w 155880"/>
                <a:gd name="connsiteY86" fmla="*/ 37071 h 144778"/>
                <a:gd name="connsiteX87" fmla="*/ 24964 w 155880"/>
                <a:gd name="connsiteY87" fmla="*/ 42514 h 144778"/>
                <a:gd name="connsiteX88" fmla="*/ 21328 w 155880"/>
                <a:gd name="connsiteY88" fmla="*/ 45050 h 144778"/>
                <a:gd name="connsiteX89" fmla="*/ 19791 w 155880"/>
                <a:gd name="connsiteY89" fmla="*/ 44722 h 144778"/>
                <a:gd name="connsiteX90" fmla="*/ 7417 w 155880"/>
                <a:gd name="connsiteY90" fmla="*/ 39214 h 144778"/>
                <a:gd name="connsiteX91" fmla="*/ 5355 w 155880"/>
                <a:gd name="connsiteY91" fmla="*/ 33755 h 144778"/>
                <a:gd name="connsiteX92" fmla="*/ 10491 w 155880"/>
                <a:gd name="connsiteY92" fmla="*/ 31563 h 144778"/>
                <a:gd name="connsiteX93" fmla="*/ 111035 w 155880"/>
                <a:gd name="connsiteY93" fmla="*/ 3977 h 144778"/>
                <a:gd name="connsiteX94" fmla="*/ 129607 w 155880"/>
                <a:gd name="connsiteY94" fmla="*/ 21118 h 144778"/>
                <a:gd name="connsiteX95" fmla="*/ 130057 w 155880"/>
                <a:gd name="connsiteY95" fmla="*/ 21252 h 144778"/>
                <a:gd name="connsiteX96" fmla="*/ 141206 w 155880"/>
                <a:gd name="connsiteY96" fmla="*/ 42955 h 144778"/>
                <a:gd name="connsiteX97" fmla="*/ 142683 w 155880"/>
                <a:gd name="connsiteY97" fmla="*/ 43804 h 144778"/>
                <a:gd name="connsiteX98" fmla="*/ 149517 w 155880"/>
                <a:gd name="connsiteY98" fmla="*/ 72741 h 144778"/>
                <a:gd name="connsiteX99" fmla="*/ 155880 w 155880"/>
                <a:gd name="connsiteY99" fmla="*/ 88563 h 144778"/>
                <a:gd name="connsiteX100" fmla="*/ 143647 w 155880"/>
                <a:gd name="connsiteY100" fmla="*/ 108615 h 144778"/>
                <a:gd name="connsiteX101" fmla="*/ 143647 w 155880"/>
                <a:gd name="connsiteY101" fmla="*/ 108798 h 144778"/>
                <a:gd name="connsiteX102" fmla="*/ 143201 w 155880"/>
                <a:gd name="connsiteY102" fmla="*/ 113151 h 144778"/>
                <a:gd name="connsiteX103" fmla="*/ 120330 w 155880"/>
                <a:gd name="connsiteY103" fmla="*/ 128563 h 144778"/>
                <a:gd name="connsiteX104" fmla="*/ 107825 w 155880"/>
                <a:gd name="connsiteY104" fmla="*/ 138229 h 144778"/>
                <a:gd name="connsiteX105" fmla="*/ 94712 w 155880"/>
                <a:gd name="connsiteY105" fmla="*/ 124435 h 144778"/>
                <a:gd name="connsiteX106" fmla="*/ 94712 w 155880"/>
                <a:gd name="connsiteY106" fmla="*/ 22342 h 144778"/>
                <a:gd name="connsiteX107" fmla="*/ 111035 w 155880"/>
                <a:gd name="connsiteY107" fmla="*/ 3977 h 144778"/>
                <a:gd name="connsiteX108" fmla="*/ 69343 w 155880"/>
                <a:gd name="connsiteY108" fmla="*/ 3945 h 144778"/>
                <a:gd name="connsiteX109" fmla="*/ 69345 w 155880"/>
                <a:gd name="connsiteY109" fmla="*/ 3945 h 144778"/>
                <a:gd name="connsiteX110" fmla="*/ 86820 w 155880"/>
                <a:gd name="connsiteY110" fmla="*/ 22342 h 144778"/>
                <a:gd name="connsiteX111" fmla="*/ 86820 w 155880"/>
                <a:gd name="connsiteY111" fmla="*/ 124435 h 144778"/>
                <a:gd name="connsiteX112" fmla="*/ 77663 w 155880"/>
                <a:gd name="connsiteY112" fmla="*/ 137560 h 144778"/>
                <a:gd name="connsiteX113" fmla="*/ 61214 w 155880"/>
                <a:gd name="connsiteY113" fmla="*/ 128564 h 144778"/>
                <a:gd name="connsiteX114" fmla="*/ 57080 w 155880"/>
                <a:gd name="connsiteY114" fmla="*/ 129033 h 144778"/>
                <a:gd name="connsiteX115" fmla="*/ 37895 w 155880"/>
                <a:gd name="connsiteY115" fmla="*/ 108798 h 144778"/>
                <a:gd name="connsiteX116" fmla="*/ 37895 w 155880"/>
                <a:gd name="connsiteY116" fmla="*/ 108615 h 144778"/>
                <a:gd name="connsiteX117" fmla="*/ 31557 w 155880"/>
                <a:gd name="connsiteY117" fmla="*/ 103907 h 144778"/>
                <a:gd name="connsiteX118" fmla="*/ 32017 w 155880"/>
                <a:gd name="connsiteY118" fmla="*/ 72741 h 144778"/>
                <a:gd name="connsiteX119" fmla="*/ 31206 w 155880"/>
                <a:gd name="connsiteY119" fmla="*/ 71179 h 144778"/>
                <a:gd name="connsiteX120" fmla="*/ 40326 w 155880"/>
                <a:gd name="connsiteY120" fmla="*/ 42955 h 144778"/>
                <a:gd name="connsiteX121" fmla="*/ 40198 w 155880"/>
                <a:gd name="connsiteY121" fmla="*/ 42478 h 144778"/>
                <a:gd name="connsiteX122" fmla="*/ 51926 w 155880"/>
                <a:gd name="connsiteY122" fmla="*/ 21117 h 144778"/>
                <a:gd name="connsiteX123" fmla="*/ 69343 w 155880"/>
                <a:gd name="connsiteY123" fmla="*/ 3945 h 144778"/>
                <a:gd name="connsiteX124" fmla="*/ 29270 w 155880"/>
                <a:gd name="connsiteY124" fmla="*/ 1166 h 144778"/>
                <a:gd name="connsiteX125" fmla="*/ 29367 w 155880"/>
                <a:gd name="connsiteY125" fmla="*/ 1268 h 144778"/>
                <a:gd name="connsiteX126" fmla="*/ 37737 w 155880"/>
                <a:gd name="connsiteY126" fmla="*/ 10080 h 144778"/>
                <a:gd name="connsiteX127" fmla="*/ 37736 w 155880"/>
                <a:gd name="connsiteY127" fmla="*/ 15955 h 144778"/>
                <a:gd name="connsiteX128" fmla="*/ 34947 w 155880"/>
                <a:gd name="connsiteY128" fmla="*/ 17171 h 144778"/>
                <a:gd name="connsiteX129" fmla="*/ 32157 w 155880"/>
                <a:gd name="connsiteY129" fmla="*/ 15954 h 144778"/>
                <a:gd name="connsiteX130" fmla="*/ 23787 w 155880"/>
                <a:gd name="connsiteY130" fmla="*/ 7141 h 144778"/>
                <a:gd name="connsiteX131" fmla="*/ 23690 w 155880"/>
                <a:gd name="connsiteY131" fmla="*/ 1268 h 144778"/>
                <a:gd name="connsiteX132" fmla="*/ 29270 w 155880"/>
                <a:gd name="connsiteY132" fmla="*/ 1166 h 14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55880" h="144778">
                  <a:moveTo>
                    <a:pt x="30932" y="128876"/>
                  </a:moveTo>
                  <a:cubicBezTo>
                    <a:pt x="32530" y="127316"/>
                    <a:pt x="35027" y="127415"/>
                    <a:pt x="36509" y="129098"/>
                  </a:cubicBezTo>
                  <a:cubicBezTo>
                    <a:pt x="37914" y="130693"/>
                    <a:pt x="37911" y="133159"/>
                    <a:pt x="36504" y="134751"/>
                  </a:cubicBezTo>
                  <a:lnTo>
                    <a:pt x="28140" y="143563"/>
                  </a:lnTo>
                  <a:cubicBezTo>
                    <a:pt x="27400" y="144343"/>
                    <a:pt x="26396" y="144780"/>
                    <a:pt x="25350" y="144778"/>
                  </a:cubicBezTo>
                  <a:cubicBezTo>
                    <a:pt x="23170" y="144779"/>
                    <a:pt x="21403" y="142920"/>
                    <a:pt x="21402" y="140626"/>
                  </a:cubicBezTo>
                  <a:cubicBezTo>
                    <a:pt x="21402" y="139523"/>
                    <a:pt x="21818" y="138465"/>
                    <a:pt x="22559" y="137686"/>
                  </a:cubicBezTo>
                  <a:close/>
                  <a:moveTo>
                    <a:pt x="14763" y="100661"/>
                  </a:moveTo>
                  <a:cubicBezTo>
                    <a:pt x="16745" y="99707"/>
                    <a:pt x="19087" y="100625"/>
                    <a:pt x="19993" y="102712"/>
                  </a:cubicBezTo>
                  <a:cubicBezTo>
                    <a:pt x="20899" y="104798"/>
                    <a:pt x="20026" y="107263"/>
                    <a:pt x="18044" y="108217"/>
                  </a:cubicBezTo>
                  <a:lnTo>
                    <a:pt x="7569" y="113253"/>
                  </a:lnTo>
                  <a:cubicBezTo>
                    <a:pt x="7055" y="113500"/>
                    <a:pt x="6496" y="113629"/>
                    <a:pt x="5931" y="113629"/>
                  </a:cubicBezTo>
                  <a:cubicBezTo>
                    <a:pt x="3751" y="113632"/>
                    <a:pt x="1982" y="111775"/>
                    <a:pt x="1979" y="109481"/>
                  </a:cubicBezTo>
                  <a:cubicBezTo>
                    <a:pt x="1977" y="107851"/>
                    <a:pt x="2880" y="106371"/>
                    <a:pt x="4289" y="105695"/>
                  </a:cubicBezTo>
                  <a:close/>
                  <a:moveTo>
                    <a:pt x="52656" y="71759"/>
                  </a:moveTo>
                  <a:lnTo>
                    <a:pt x="49396" y="72798"/>
                  </a:lnTo>
                  <a:lnTo>
                    <a:pt x="48834" y="76283"/>
                  </a:lnTo>
                  <a:cubicBezTo>
                    <a:pt x="48021" y="76821"/>
                    <a:pt x="47273" y="77462"/>
                    <a:pt x="46606" y="78191"/>
                  </a:cubicBezTo>
                  <a:lnTo>
                    <a:pt x="43236" y="78089"/>
                  </a:lnTo>
                  <a:lnTo>
                    <a:pt x="41618" y="81257"/>
                  </a:lnTo>
                  <a:lnTo>
                    <a:pt x="43542" y="84162"/>
                  </a:lnTo>
                  <a:cubicBezTo>
                    <a:pt x="43339" y="85155"/>
                    <a:pt x="43252" y="86171"/>
                    <a:pt x="43282" y="87186"/>
                  </a:cubicBezTo>
                  <a:lnTo>
                    <a:pt x="40825" y="89585"/>
                  </a:lnTo>
                  <a:lnTo>
                    <a:pt x="41812" y="93016"/>
                  </a:lnTo>
                  <a:lnTo>
                    <a:pt x="45125" y="93622"/>
                  </a:lnTo>
                  <a:cubicBezTo>
                    <a:pt x="45631" y="94484"/>
                    <a:pt x="46234" y="95278"/>
                    <a:pt x="46922" y="95986"/>
                  </a:cubicBezTo>
                  <a:lnTo>
                    <a:pt x="46845" y="99517"/>
                  </a:lnTo>
                  <a:lnTo>
                    <a:pt x="49838" y="101211"/>
                  </a:lnTo>
                  <a:lnTo>
                    <a:pt x="52601" y="99193"/>
                  </a:lnTo>
                  <a:cubicBezTo>
                    <a:pt x="53538" y="99414"/>
                    <a:pt x="54497" y="99515"/>
                    <a:pt x="55458" y="99494"/>
                  </a:cubicBezTo>
                  <a:lnTo>
                    <a:pt x="57759" y="102050"/>
                  </a:lnTo>
                  <a:lnTo>
                    <a:pt x="61018" y="101012"/>
                  </a:lnTo>
                  <a:lnTo>
                    <a:pt x="61581" y="97527"/>
                  </a:lnTo>
                  <a:cubicBezTo>
                    <a:pt x="62402" y="96994"/>
                    <a:pt x="63158" y="96358"/>
                    <a:pt x="63832" y="95633"/>
                  </a:cubicBezTo>
                  <a:lnTo>
                    <a:pt x="67186" y="95739"/>
                  </a:lnTo>
                  <a:lnTo>
                    <a:pt x="68804" y="92565"/>
                  </a:lnTo>
                  <a:lnTo>
                    <a:pt x="66867" y="89664"/>
                  </a:lnTo>
                  <a:cubicBezTo>
                    <a:pt x="67078" y="88677"/>
                    <a:pt x="67174" y="87668"/>
                    <a:pt x="67153" y="86657"/>
                  </a:cubicBezTo>
                  <a:lnTo>
                    <a:pt x="69610" y="84218"/>
                  </a:lnTo>
                  <a:lnTo>
                    <a:pt x="68623" y="80787"/>
                  </a:lnTo>
                  <a:lnTo>
                    <a:pt x="65312" y="80197"/>
                  </a:lnTo>
                  <a:cubicBezTo>
                    <a:pt x="64801" y="79333"/>
                    <a:pt x="64189" y="78538"/>
                    <a:pt x="63493" y="77832"/>
                  </a:cubicBezTo>
                  <a:lnTo>
                    <a:pt x="63593" y="74301"/>
                  </a:lnTo>
                  <a:lnTo>
                    <a:pt x="60584" y="72596"/>
                  </a:lnTo>
                  <a:lnTo>
                    <a:pt x="57840" y="74631"/>
                  </a:lnTo>
                  <a:cubicBezTo>
                    <a:pt x="56895" y="74410"/>
                    <a:pt x="55928" y="74311"/>
                    <a:pt x="54961" y="74337"/>
                  </a:cubicBezTo>
                  <a:close/>
                  <a:moveTo>
                    <a:pt x="3946" y="67618"/>
                  </a:moveTo>
                  <a:lnTo>
                    <a:pt x="14874" y="67618"/>
                  </a:lnTo>
                  <a:cubicBezTo>
                    <a:pt x="17053" y="67618"/>
                    <a:pt x="18820" y="69478"/>
                    <a:pt x="18820" y="71772"/>
                  </a:cubicBezTo>
                  <a:cubicBezTo>
                    <a:pt x="18820" y="74066"/>
                    <a:pt x="17053" y="75926"/>
                    <a:pt x="14874" y="75926"/>
                  </a:cubicBezTo>
                  <a:lnTo>
                    <a:pt x="3946" y="75926"/>
                  </a:lnTo>
                  <a:cubicBezTo>
                    <a:pt x="1767" y="75926"/>
                    <a:pt x="0" y="74066"/>
                    <a:pt x="0" y="71772"/>
                  </a:cubicBezTo>
                  <a:cubicBezTo>
                    <a:pt x="0" y="69478"/>
                    <a:pt x="1767" y="67618"/>
                    <a:pt x="3946" y="67618"/>
                  </a:cubicBezTo>
                  <a:close/>
                  <a:moveTo>
                    <a:pt x="60267" y="40729"/>
                  </a:moveTo>
                  <a:lnTo>
                    <a:pt x="57007" y="41767"/>
                  </a:lnTo>
                  <a:lnTo>
                    <a:pt x="56431" y="45256"/>
                  </a:lnTo>
                  <a:cubicBezTo>
                    <a:pt x="55612" y="45788"/>
                    <a:pt x="54858" y="46424"/>
                    <a:pt x="54185" y="47148"/>
                  </a:cubicBezTo>
                  <a:lnTo>
                    <a:pt x="50831" y="47042"/>
                  </a:lnTo>
                  <a:lnTo>
                    <a:pt x="49187" y="50224"/>
                  </a:lnTo>
                  <a:lnTo>
                    <a:pt x="51151" y="53119"/>
                  </a:lnTo>
                  <a:cubicBezTo>
                    <a:pt x="50943" y="54106"/>
                    <a:pt x="50849" y="55116"/>
                    <a:pt x="50870" y="56126"/>
                  </a:cubicBezTo>
                  <a:lnTo>
                    <a:pt x="48422" y="58554"/>
                  </a:lnTo>
                  <a:lnTo>
                    <a:pt x="49408" y="61985"/>
                  </a:lnTo>
                  <a:lnTo>
                    <a:pt x="52717" y="62575"/>
                  </a:lnTo>
                  <a:cubicBezTo>
                    <a:pt x="53229" y="63431"/>
                    <a:pt x="53838" y="64219"/>
                    <a:pt x="54531" y="64920"/>
                  </a:cubicBezTo>
                  <a:lnTo>
                    <a:pt x="54406" y="68490"/>
                  </a:lnTo>
                  <a:lnTo>
                    <a:pt x="57415" y="70195"/>
                  </a:lnTo>
                  <a:lnTo>
                    <a:pt x="60160" y="68160"/>
                  </a:lnTo>
                  <a:cubicBezTo>
                    <a:pt x="61098" y="68383"/>
                    <a:pt x="62058" y="68484"/>
                    <a:pt x="63019" y="68461"/>
                  </a:cubicBezTo>
                  <a:lnTo>
                    <a:pt x="65324" y="71038"/>
                  </a:lnTo>
                  <a:lnTo>
                    <a:pt x="68583" y="70000"/>
                  </a:lnTo>
                  <a:lnTo>
                    <a:pt x="69160" y="66511"/>
                  </a:lnTo>
                  <a:cubicBezTo>
                    <a:pt x="69975" y="65968"/>
                    <a:pt x="70723" y="65322"/>
                    <a:pt x="71389" y="64588"/>
                  </a:cubicBezTo>
                  <a:lnTo>
                    <a:pt x="74744" y="64694"/>
                  </a:lnTo>
                  <a:lnTo>
                    <a:pt x="76362" y="61526"/>
                  </a:lnTo>
                  <a:lnTo>
                    <a:pt x="74428" y="58652"/>
                  </a:lnTo>
                  <a:cubicBezTo>
                    <a:pt x="74651" y="57654"/>
                    <a:pt x="74756" y="56630"/>
                    <a:pt x="74740" y="55605"/>
                  </a:cubicBezTo>
                  <a:lnTo>
                    <a:pt x="77188" y="53179"/>
                  </a:lnTo>
                  <a:lnTo>
                    <a:pt x="76202" y="49746"/>
                  </a:lnTo>
                  <a:lnTo>
                    <a:pt x="72891" y="49156"/>
                  </a:lnTo>
                  <a:cubicBezTo>
                    <a:pt x="72379" y="48300"/>
                    <a:pt x="71771" y="47513"/>
                    <a:pt x="71078" y="46812"/>
                  </a:cubicBezTo>
                  <a:lnTo>
                    <a:pt x="71180" y="43262"/>
                  </a:lnTo>
                  <a:lnTo>
                    <a:pt x="68171" y="41559"/>
                  </a:lnTo>
                  <a:lnTo>
                    <a:pt x="65424" y="43586"/>
                  </a:lnTo>
                  <a:cubicBezTo>
                    <a:pt x="64487" y="43365"/>
                    <a:pt x="63528" y="43264"/>
                    <a:pt x="62567" y="43285"/>
                  </a:cubicBezTo>
                  <a:close/>
                  <a:moveTo>
                    <a:pt x="10491" y="31563"/>
                  </a:moveTo>
                  <a:lnTo>
                    <a:pt x="22867" y="37071"/>
                  </a:lnTo>
                  <a:cubicBezTo>
                    <a:pt x="24874" y="37964"/>
                    <a:pt x="25813" y="40402"/>
                    <a:pt x="24964" y="42514"/>
                  </a:cubicBezTo>
                  <a:cubicBezTo>
                    <a:pt x="24346" y="44052"/>
                    <a:pt x="22914" y="45051"/>
                    <a:pt x="21328" y="45050"/>
                  </a:cubicBezTo>
                  <a:cubicBezTo>
                    <a:pt x="20800" y="45051"/>
                    <a:pt x="20277" y="44939"/>
                    <a:pt x="19791" y="44722"/>
                  </a:cubicBezTo>
                  <a:lnTo>
                    <a:pt x="7417" y="39214"/>
                  </a:lnTo>
                  <a:cubicBezTo>
                    <a:pt x="5415" y="38306"/>
                    <a:pt x="4493" y="35862"/>
                    <a:pt x="5355" y="33755"/>
                  </a:cubicBezTo>
                  <a:cubicBezTo>
                    <a:pt x="6210" y="31669"/>
                    <a:pt x="8498" y="30693"/>
                    <a:pt x="10491" y="31563"/>
                  </a:cubicBezTo>
                  <a:close/>
                  <a:moveTo>
                    <a:pt x="111035" y="3977"/>
                  </a:moveTo>
                  <a:cubicBezTo>
                    <a:pt x="120661" y="3312"/>
                    <a:pt x="128976" y="10987"/>
                    <a:pt x="129607" y="21118"/>
                  </a:cubicBezTo>
                  <a:cubicBezTo>
                    <a:pt x="129758" y="21161"/>
                    <a:pt x="129908" y="21205"/>
                    <a:pt x="130057" y="21252"/>
                  </a:cubicBezTo>
                  <a:cubicBezTo>
                    <a:pt x="138829" y="24005"/>
                    <a:pt x="143821" y="33721"/>
                    <a:pt x="141206" y="42955"/>
                  </a:cubicBezTo>
                  <a:cubicBezTo>
                    <a:pt x="141709" y="43216"/>
                    <a:pt x="142202" y="43499"/>
                    <a:pt x="142683" y="43804"/>
                  </a:cubicBezTo>
                  <a:cubicBezTo>
                    <a:pt x="152162" y="49809"/>
                    <a:pt x="155222" y="62764"/>
                    <a:pt x="149517" y="72741"/>
                  </a:cubicBezTo>
                  <a:cubicBezTo>
                    <a:pt x="153588" y="76889"/>
                    <a:pt x="155884" y="82599"/>
                    <a:pt x="155880" y="88563"/>
                  </a:cubicBezTo>
                  <a:cubicBezTo>
                    <a:pt x="155879" y="97190"/>
                    <a:pt x="151099" y="105024"/>
                    <a:pt x="143647" y="108615"/>
                  </a:cubicBezTo>
                  <a:cubicBezTo>
                    <a:pt x="143647" y="108677"/>
                    <a:pt x="143647" y="108738"/>
                    <a:pt x="143647" y="108798"/>
                  </a:cubicBezTo>
                  <a:cubicBezTo>
                    <a:pt x="143648" y="110262"/>
                    <a:pt x="143499" y="111721"/>
                    <a:pt x="143201" y="113151"/>
                  </a:cubicBezTo>
                  <a:cubicBezTo>
                    <a:pt x="140929" y="124055"/>
                    <a:pt x="130689" y="130955"/>
                    <a:pt x="120330" y="128563"/>
                  </a:cubicBezTo>
                  <a:cubicBezTo>
                    <a:pt x="118615" y="134314"/>
                    <a:pt x="113552" y="138228"/>
                    <a:pt x="107825" y="138229"/>
                  </a:cubicBezTo>
                  <a:cubicBezTo>
                    <a:pt x="100585" y="138232"/>
                    <a:pt x="94714" y="132056"/>
                    <a:pt x="94712" y="124435"/>
                  </a:cubicBezTo>
                  <a:lnTo>
                    <a:pt x="94712" y="22342"/>
                  </a:lnTo>
                  <a:cubicBezTo>
                    <a:pt x="94702" y="12648"/>
                    <a:pt x="101845" y="4612"/>
                    <a:pt x="111035" y="3977"/>
                  </a:cubicBezTo>
                  <a:close/>
                  <a:moveTo>
                    <a:pt x="69343" y="3945"/>
                  </a:moveTo>
                  <a:cubicBezTo>
                    <a:pt x="69344" y="3945"/>
                    <a:pt x="69345" y="3945"/>
                    <a:pt x="69345" y="3945"/>
                  </a:cubicBezTo>
                  <a:cubicBezTo>
                    <a:pt x="78997" y="3946"/>
                    <a:pt x="86821" y="12183"/>
                    <a:pt x="86820" y="22342"/>
                  </a:cubicBezTo>
                  <a:lnTo>
                    <a:pt x="86820" y="124435"/>
                  </a:lnTo>
                  <a:cubicBezTo>
                    <a:pt x="86807" y="130441"/>
                    <a:pt x="83104" y="135749"/>
                    <a:pt x="77663" y="137560"/>
                  </a:cubicBezTo>
                  <a:cubicBezTo>
                    <a:pt x="70760" y="139857"/>
                    <a:pt x="63396" y="135829"/>
                    <a:pt x="61214" y="128564"/>
                  </a:cubicBezTo>
                  <a:cubicBezTo>
                    <a:pt x="59856" y="128877"/>
                    <a:pt x="58470" y="129035"/>
                    <a:pt x="57080" y="129033"/>
                  </a:cubicBezTo>
                  <a:cubicBezTo>
                    <a:pt x="46474" y="129021"/>
                    <a:pt x="37884" y="119962"/>
                    <a:pt x="37895" y="108798"/>
                  </a:cubicBezTo>
                  <a:cubicBezTo>
                    <a:pt x="37895" y="108738"/>
                    <a:pt x="37895" y="108678"/>
                    <a:pt x="37895" y="108615"/>
                  </a:cubicBezTo>
                  <a:cubicBezTo>
                    <a:pt x="35522" y="107475"/>
                    <a:pt x="33372" y="105878"/>
                    <a:pt x="31557" y="103907"/>
                  </a:cubicBezTo>
                  <a:cubicBezTo>
                    <a:pt x="23507" y="95167"/>
                    <a:pt x="23713" y="81214"/>
                    <a:pt x="32017" y="72741"/>
                  </a:cubicBezTo>
                  <a:cubicBezTo>
                    <a:pt x="31726" y="72233"/>
                    <a:pt x="31456" y="71712"/>
                    <a:pt x="31206" y="71179"/>
                  </a:cubicBezTo>
                  <a:cubicBezTo>
                    <a:pt x="26320" y="60735"/>
                    <a:pt x="30403" y="48098"/>
                    <a:pt x="40326" y="42955"/>
                  </a:cubicBezTo>
                  <a:cubicBezTo>
                    <a:pt x="40281" y="42797"/>
                    <a:pt x="40238" y="42638"/>
                    <a:pt x="40198" y="42478"/>
                  </a:cubicBezTo>
                  <a:cubicBezTo>
                    <a:pt x="37832" y="33170"/>
                    <a:pt x="43083" y="23607"/>
                    <a:pt x="51926" y="21117"/>
                  </a:cubicBezTo>
                  <a:cubicBezTo>
                    <a:pt x="52531" y="11459"/>
                    <a:pt x="60148" y="3949"/>
                    <a:pt x="69343" y="3945"/>
                  </a:cubicBezTo>
                  <a:close/>
                  <a:moveTo>
                    <a:pt x="29270" y="1166"/>
                  </a:moveTo>
                  <a:cubicBezTo>
                    <a:pt x="29303" y="1199"/>
                    <a:pt x="29335" y="1233"/>
                    <a:pt x="29367" y="1268"/>
                  </a:cubicBezTo>
                  <a:lnTo>
                    <a:pt x="37737" y="10080"/>
                  </a:lnTo>
                  <a:cubicBezTo>
                    <a:pt x="39278" y="11703"/>
                    <a:pt x="39278" y="14333"/>
                    <a:pt x="37736" y="15955"/>
                  </a:cubicBezTo>
                  <a:cubicBezTo>
                    <a:pt x="36996" y="16733"/>
                    <a:pt x="35993" y="17171"/>
                    <a:pt x="34947" y="17171"/>
                  </a:cubicBezTo>
                  <a:cubicBezTo>
                    <a:pt x="33900" y="17172"/>
                    <a:pt x="32896" y="16734"/>
                    <a:pt x="32157" y="15954"/>
                  </a:cubicBezTo>
                  <a:lnTo>
                    <a:pt x="23787" y="7141"/>
                  </a:lnTo>
                  <a:cubicBezTo>
                    <a:pt x="22219" y="5548"/>
                    <a:pt x="22176" y="2918"/>
                    <a:pt x="23690" y="1268"/>
                  </a:cubicBezTo>
                  <a:cubicBezTo>
                    <a:pt x="25204" y="-382"/>
                    <a:pt x="27702" y="-428"/>
                    <a:pt x="29270" y="1166"/>
                  </a:cubicBezTo>
                  <a:close/>
                </a:path>
              </a:pathLst>
            </a:custGeom>
            <a:gradFill>
              <a:gsLst>
                <a:gs pos="2917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0FEA799B-826B-348F-9D59-BCB1FD45FD9B}"/>
                </a:ext>
              </a:extLst>
            </p:cNvPr>
            <p:cNvSpPr/>
            <p:nvPr/>
          </p:nvSpPr>
          <p:spPr>
            <a:xfrm>
              <a:off x="1029503" y="3742804"/>
              <a:ext cx="10239" cy="10778"/>
            </a:xfrm>
            <a:custGeom>
              <a:avLst/>
              <a:gdLst>
                <a:gd name="connsiteX0" fmla="*/ 3646 w 10239"/>
                <a:gd name="connsiteY0" fmla="*/ 230 h 10778"/>
                <a:gd name="connsiteX1" fmla="*/ 218 w 10239"/>
                <a:gd name="connsiteY1" fmla="*/ 6940 h 10778"/>
                <a:gd name="connsiteX2" fmla="*/ 6593 w 10239"/>
                <a:gd name="connsiteY2" fmla="*/ 10549 h 10778"/>
                <a:gd name="connsiteX3" fmla="*/ 10022 w 10239"/>
                <a:gd name="connsiteY3" fmla="*/ 3840 h 10778"/>
                <a:gd name="connsiteX4" fmla="*/ 3651 w 10239"/>
                <a:gd name="connsiteY4" fmla="*/ 228 h 10778"/>
                <a:gd name="connsiteX5" fmla="*/ 3646 w 10239"/>
                <a:gd name="connsiteY5" fmla="*/ 23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9" h="10778">
                  <a:moveTo>
                    <a:pt x="3646" y="230"/>
                  </a:moveTo>
                  <a:cubicBezTo>
                    <a:pt x="939" y="1086"/>
                    <a:pt x="-596" y="4091"/>
                    <a:pt x="218" y="6940"/>
                  </a:cubicBezTo>
                  <a:cubicBezTo>
                    <a:pt x="1032" y="9790"/>
                    <a:pt x="3886" y="11405"/>
                    <a:pt x="6593" y="10549"/>
                  </a:cubicBezTo>
                  <a:cubicBezTo>
                    <a:pt x="9300" y="9692"/>
                    <a:pt x="10835" y="6689"/>
                    <a:pt x="10022" y="3840"/>
                  </a:cubicBezTo>
                  <a:cubicBezTo>
                    <a:pt x="9210" y="991"/>
                    <a:pt x="6358" y="-626"/>
                    <a:pt x="3651" y="228"/>
                  </a:cubicBezTo>
                  <a:cubicBezTo>
                    <a:pt x="3650" y="229"/>
                    <a:pt x="3648" y="229"/>
                    <a:pt x="3646" y="230"/>
                  </a:cubicBezTo>
                  <a:close/>
                </a:path>
              </a:pathLst>
            </a:custGeom>
            <a:solidFill>
              <a:srgbClr val="0078D4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1DF1CFC-98B2-A023-12A9-CDA08B0D8C04}"/>
                </a:ext>
              </a:extLst>
            </p:cNvPr>
            <p:cNvSpPr/>
            <p:nvPr/>
          </p:nvSpPr>
          <p:spPr>
            <a:xfrm>
              <a:off x="1021910" y="3773839"/>
              <a:ext cx="10239" cy="10778"/>
            </a:xfrm>
            <a:custGeom>
              <a:avLst/>
              <a:gdLst>
                <a:gd name="connsiteX0" fmla="*/ 3646 w 10239"/>
                <a:gd name="connsiteY0" fmla="*/ 230 h 10778"/>
                <a:gd name="connsiteX1" fmla="*/ 218 w 10239"/>
                <a:gd name="connsiteY1" fmla="*/ 6940 h 10778"/>
                <a:gd name="connsiteX2" fmla="*/ 6593 w 10239"/>
                <a:gd name="connsiteY2" fmla="*/ 10549 h 10778"/>
                <a:gd name="connsiteX3" fmla="*/ 10022 w 10239"/>
                <a:gd name="connsiteY3" fmla="*/ 3839 h 10778"/>
                <a:gd name="connsiteX4" fmla="*/ 3651 w 10239"/>
                <a:gd name="connsiteY4" fmla="*/ 228 h 10778"/>
                <a:gd name="connsiteX5" fmla="*/ 3646 w 10239"/>
                <a:gd name="connsiteY5" fmla="*/ 23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9" h="10778">
                  <a:moveTo>
                    <a:pt x="3646" y="230"/>
                  </a:moveTo>
                  <a:cubicBezTo>
                    <a:pt x="939" y="1086"/>
                    <a:pt x="-596" y="4091"/>
                    <a:pt x="218" y="6940"/>
                  </a:cubicBezTo>
                  <a:cubicBezTo>
                    <a:pt x="1032" y="9790"/>
                    <a:pt x="3886" y="11405"/>
                    <a:pt x="6593" y="10549"/>
                  </a:cubicBezTo>
                  <a:cubicBezTo>
                    <a:pt x="9300" y="9692"/>
                    <a:pt x="10835" y="6689"/>
                    <a:pt x="10022" y="3839"/>
                  </a:cubicBezTo>
                  <a:cubicBezTo>
                    <a:pt x="9210" y="991"/>
                    <a:pt x="6358" y="-626"/>
                    <a:pt x="3651" y="228"/>
                  </a:cubicBezTo>
                  <a:cubicBezTo>
                    <a:pt x="3650" y="229"/>
                    <a:pt x="3648" y="229"/>
                    <a:pt x="3646" y="230"/>
                  </a:cubicBezTo>
                  <a:close/>
                </a:path>
              </a:pathLst>
            </a:custGeom>
            <a:solidFill>
              <a:srgbClr val="0078D4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34" name="Graphic 11">
            <a:extLst>
              <a:ext uri="{FF2B5EF4-FFF2-40B4-BE49-F238E27FC236}">
                <a16:creationId xmlns:a16="http://schemas.microsoft.com/office/drawing/2014/main" id="{B5EF210C-B896-8CC7-1B1F-F33705F2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76506" y="3881898"/>
            <a:ext cx="297552" cy="299270"/>
          </a:xfrm>
          <a:custGeom>
            <a:avLst/>
            <a:gdLst>
              <a:gd name="connsiteX0" fmla="*/ 30956 w 171450"/>
              <a:gd name="connsiteY0" fmla="*/ 0 h 171450"/>
              <a:gd name="connsiteX1" fmla="*/ 0 w 171450"/>
              <a:gd name="connsiteY1" fmla="*/ 30956 h 171450"/>
              <a:gd name="connsiteX2" fmla="*/ 0 w 171450"/>
              <a:gd name="connsiteY2" fmla="*/ 140494 h 171450"/>
              <a:gd name="connsiteX3" fmla="*/ 30956 w 171450"/>
              <a:gd name="connsiteY3" fmla="*/ 171450 h 171450"/>
              <a:gd name="connsiteX4" fmla="*/ 140494 w 171450"/>
              <a:gd name="connsiteY4" fmla="*/ 171450 h 171450"/>
              <a:gd name="connsiteX5" fmla="*/ 171450 w 171450"/>
              <a:gd name="connsiteY5" fmla="*/ 140494 h 171450"/>
              <a:gd name="connsiteX6" fmla="*/ 171450 w 171450"/>
              <a:gd name="connsiteY6" fmla="*/ 30956 h 171450"/>
              <a:gd name="connsiteX7" fmla="*/ 140494 w 171450"/>
              <a:gd name="connsiteY7" fmla="*/ 0 h 171450"/>
              <a:gd name="connsiteX8" fmla="*/ 30956 w 171450"/>
              <a:gd name="connsiteY8" fmla="*/ 0 h 171450"/>
              <a:gd name="connsiteX9" fmla="*/ 136017 w 171450"/>
              <a:gd name="connsiteY9" fmla="*/ 59823 h 171450"/>
              <a:gd name="connsiteX10" fmla="*/ 71688 w 171450"/>
              <a:gd name="connsiteY10" fmla="*/ 124078 h 171450"/>
              <a:gd name="connsiteX11" fmla="*/ 61588 w 171450"/>
              <a:gd name="connsiteY11" fmla="*/ 124075 h 171450"/>
              <a:gd name="connsiteX12" fmla="*/ 35434 w 171450"/>
              <a:gd name="connsiteY12" fmla="*/ 97920 h 171450"/>
              <a:gd name="connsiteX13" fmla="*/ 35435 w 171450"/>
              <a:gd name="connsiteY13" fmla="*/ 87817 h 171450"/>
              <a:gd name="connsiteX14" fmla="*/ 45538 w 171450"/>
              <a:gd name="connsiteY14" fmla="*/ 87818 h 171450"/>
              <a:gd name="connsiteX15" fmla="*/ 66642 w 171450"/>
              <a:gd name="connsiteY15" fmla="*/ 108924 h 171450"/>
              <a:gd name="connsiteX16" fmla="*/ 125920 w 171450"/>
              <a:gd name="connsiteY16" fmla="*/ 49714 h 171450"/>
              <a:gd name="connsiteX17" fmla="*/ 136023 w 171450"/>
              <a:gd name="connsiteY17" fmla="*/ 49720 h 171450"/>
              <a:gd name="connsiteX18" fmla="*/ 136017 w 171450"/>
              <a:gd name="connsiteY18" fmla="*/ 59823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1450" h="171450">
                <a:moveTo>
                  <a:pt x="30956" y="0"/>
                </a:moveTo>
                <a:cubicBezTo>
                  <a:pt x="13860" y="0"/>
                  <a:pt x="0" y="13860"/>
                  <a:pt x="0" y="30956"/>
                </a:cubicBezTo>
                <a:lnTo>
                  <a:pt x="0" y="140494"/>
                </a:lnTo>
                <a:cubicBezTo>
                  <a:pt x="0" y="157590"/>
                  <a:pt x="13860" y="171450"/>
                  <a:pt x="30956" y="171450"/>
                </a:cubicBezTo>
                <a:lnTo>
                  <a:pt x="140494" y="171450"/>
                </a:lnTo>
                <a:cubicBezTo>
                  <a:pt x="157590" y="171450"/>
                  <a:pt x="171450" y="157590"/>
                  <a:pt x="171450" y="140494"/>
                </a:cubicBezTo>
                <a:lnTo>
                  <a:pt x="171450" y="30956"/>
                </a:lnTo>
                <a:cubicBezTo>
                  <a:pt x="171450" y="13860"/>
                  <a:pt x="157590" y="0"/>
                  <a:pt x="140494" y="0"/>
                </a:cubicBezTo>
                <a:lnTo>
                  <a:pt x="30956" y="0"/>
                </a:lnTo>
                <a:close/>
                <a:moveTo>
                  <a:pt x="136017" y="59823"/>
                </a:moveTo>
                <a:lnTo>
                  <a:pt x="71688" y="124078"/>
                </a:lnTo>
                <a:cubicBezTo>
                  <a:pt x="68897" y="126865"/>
                  <a:pt x="64376" y="126863"/>
                  <a:pt x="61588" y="124075"/>
                </a:cubicBezTo>
                <a:lnTo>
                  <a:pt x="35434" y="97920"/>
                </a:lnTo>
                <a:cubicBezTo>
                  <a:pt x="32645" y="95130"/>
                  <a:pt x="32645" y="90607"/>
                  <a:pt x="35435" y="87817"/>
                </a:cubicBezTo>
                <a:cubicBezTo>
                  <a:pt x="38225" y="85028"/>
                  <a:pt x="42748" y="85028"/>
                  <a:pt x="45538" y="87818"/>
                </a:cubicBezTo>
                <a:lnTo>
                  <a:pt x="66642" y="108924"/>
                </a:lnTo>
                <a:lnTo>
                  <a:pt x="125920" y="49714"/>
                </a:lnTo>
                <a:cubicBezTo>
                  <a:pt x="128711" y="46926"/>
                  <a:pt x="133235" y="46929"/>
                  <a:pt x="136023" y="49720"/>
                </a:cubicBezTo>
                <a:cubicBezTo>
                  <a:pt x="138812" y="52512"/>
                  <a:pt x="138809" y="57035"/>
                  <a:pt x="136017" y="59823"/>
                </a:cubicBezTo>
                <a:close/>
              </a:path>
            </a:pathLst>
          </a:custGeom>
          <a:gradFill>
            <a:gsLst>
              <a:gs pos="2917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7D25F9-F545-5283-DF6C-21BBB2D9DADB}"/>
              </a:ext>
            </a:extLst>
          </p:cNvPr>
          <p:cNvSpPr txBox="1"/>
          <p:nvPr/>
        </p:nvSpPr>
        <p:spPr>
          <a:xfrm>
            <a:off x="8397450" y="4409777"/>
            <a:ext cx="20678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Mission critical engine</a:t>
            </a:r>
          </a:p>
        </p:txBody>
      </p:sp>
      <p:sp>
        <p:nvSpPr>
          <p:cNvPr id="25" name="Rectangle: Rounded Corners 135">
            <a:extLst>
              <a:ext uri="{FF2B5EF4-FFF2-40B4-BE49-F238E27FC236}">
                <a16:creationId xmlns:a16="http://schemas.microsoft.com/office/drawing/2014/main" id="{B2663541-1DBA-88DC-661F-7355B23F4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3406" y="4989675"/>
            <a:ext cx="11025188" cy="1373025"/>
          </a:xfrm>
          <a:prstGeom prst="roundRect">
            <a:avLst>
              <a:gd name="adj" fmla="val 1287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57" tIns="209006" rIns="261257" bIns="2090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04917" rtl="0" eaLnBrk="1" fontAlgn="base" latinLnBrk="0" hangingPunct="1">
              <a:lnSpc>
                <a:spcPct val="100000"/>
              </a:lnSpc>
              <a:spcBef>
                <a:spcPts val="317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20183">
                    <a:srgbClr val="FFFFFF"/>
                  </a:gs>
                  <a:gs pos="42000">
                    <a:srgbClr val="FFFFFF"/>
                  </a:gs>
                </a:gsLst>
                <a:lin ang="2700000" scaled="0"/>
                <a:tileRect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9" name="Graphic 8" descr="Azure Arc icon">
            <a:extLst>
              <a:ext uri="{FF2B5EF4-FFF2-40B4-BE49-F238E27FC236}">
                <a16:creationId xmlns:a16="http://schemas.microsoft.com/office/drawing/2014/main" id="{D91FB57F-DE97-E20F-4252-E37894FCB8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49964" y="5233232"/>
            <a:ext cx="515093" cy="51509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16830A0-CE59-310C-FAFE-FE99551B882F}"/>
              </a:ext>
            </a:extLst>
          </p:cNvPr>
          <p:cNvSpPr txBox="1"/>
          <p:nvPr/>
        </p:nvSpPr>
        <p:spPr>
          <a:xfrm>
            <a:off x="1121055" y="5852688"/>
            <a:ext cx="13597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with Arc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68B90C3-53AA-10D6-299E-80DA893A9A9B}"/>
              </a:ext>
            </a:extLst>
          </p:cNvPr>
          <p:cNvSpPr txBox="1"/>
          <p:nvPr/>
        </p:nvSpPr>
        <p:spPr>
          <a:xfrm>
            <a:off x="3736625" y="5852688"/>
            <a:ext cx="7829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Assisted by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Copilots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669F2-2397-93BB-68F8-5CCA48DE1EE2}"/>
              </a:ext>
            </a:extLst>
          </p:cNvPr>
          <p:cNvSpPr txBox="1"/>
          <p:nvPr/>
        </p:nvSpPr>
        <p:spPr>
          <a:xfrm>
            <a:off x="5705669" y="5852688"/>
            <a:ext cx="7806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Benchmark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leader</a:t>
            </a:r>
          </a:p>
        </p:txBody>
      </p:sp>
      <p:sp>
        <p:nvSpPr>
          <p:cNvPr id="27" name="Graphic 121">
            <a:extLst>
              <a:ext uri="{FF2B5EF4-FFF2-40B4-BE49-F238E27FC236}">
                <a16:creationId xmlns:a16="http://schemas.microsoft.com/office/drawing/2014/main" id="{9F19F80B-F463-EA95-4E10-96200471D9A8}"/>
              </a:ext>
            </a:extLst>
          </p:cNvPr>
          <p:cNvSpPr/>
          <p:nvPr/>
        </p:nvSpPr>
        <p:spPr>
          <a:xfrm>
            <a:off x="8049898" y="5216143"/>
            <a:ext cx="484503" cy="484503"/>
          </a:xfrm>
          <a:custGeom>
            <a:avLst/>
            <a:gdLst>
              <a:gd name="connsiteX0" fmla="*/ 191075 w 340225"/>
              <a:gd name="connsiteY0" fmla="*/ 117794 h 340225"/>
              <a:gd name="connsiteX1" fmla="*/ 182225 w 340225"/>
              <a:gd name="connsiteY1" fmla="*/ 148850 h 340225"/>
              <a:gd name="connsiteX2" fmla="*/ 214740 w 340225"/>
              <a:gd name="connsiteY2" fmla="*/ 148849 h 340225"/>
              <a:gd name="connsiteX3" fmla="*/ 221274 w 340225"/>
              <a:gd name="connsiteY3" fmla="*/ 162800 h 340225"/>
              <a:gd name="connsiteX4" fmla="*/ 164746 w 340225"/>
              <a:gd name="connsiteY4" fmla="*/ 230635 h 340225"/>
              <a:gd name="connsiteX5" fmla="*/ 149324 w 340225"/>
              <a:gd name="connsiteY5" fmla="*/ 222374 h 340225"/>
              <a:gd name="connsiteX6" fmla="*/ 158534 w 340225"/>
              <a:gd name="connsiteY6" fmla="*/ 191377 h 340225"/>
              <a:gd name="connsiteX7" fmla="*/ 125433 w 340225"/>
              <a:gd name="connsiteY7" fmla="*/ 191377 h 340225"/>
              <a:gd name="connsiteX8" fmla="*/ 118909 w 340225"/>
              <a:gd name="connsiteY8" fmla="*/ 177413 h 340225"/>
              <a:gd name="connsiteX9" fmla="*/ 175635 w 340225"/>
              <a:gd name="connsiteY9" fmla="*/ 109616 h 340225"/>
              <a:gd name="connsiteX10" fmla="*/ 191075 w 340225"/>
              <a:gd name="connsiteY10" fmla="*/ 117794 h 340225"/>
              <a:gd name="connsiteX11" fmla="*/ 127585 w 340225"/>
              <a:gd name="connsiteY11" fmla="*/ 10632 h 340225"/>
              <a:gd name="connsiteX12" fmla="*/ 116953 w 340225"/>
              <a:gd name="connsiteY12" fmla="*/ 0 h 340225"/>
              <a:gd name="connsiteX13" fmla="*/ 106321 w 340225"/>
              <a:gd name="connsiteY13" fmla="*/ 10632 h 340225"/>
              <a:gd name="connsiteX14" fmla="*/ 106321 w 340225"/>
              <a:gd name="connsiteY14" fmla="*/ 42528 h 340225"/>
              <a:gd name="connsiteX15" fmla="*/ 95688 w 340225"/>
              <a:gd name="connsiteY15" fmla="*/ 42528 h 340225"/>
              <a:gd name="connsiteX16" fmla="*/ 42528 w 340225"/>
              <a:gd name="connsiteY16" fmla="*/ 95688 h 340225"/>
              <a:gd name="connsiteX17" fmla="*/ 42528 w 340225"/>
              <a:gd name="connsiteY17" fmla="*/ 106321 h 340225"/>
              <a:gd name="connsiteX18" fmla="*/ 10632 w 340225"/>
              <a:gd name="connsiteY18" fmla="*/ 106321 h 340225"/>
              <a:gd name="connsiteX19" fmla="*/ 0 w 340225"/>
              <a:gd name="connsiteY19" fmla="*/ 116953 h 340225"/>
              <a:gd name="connsiteX20" fmla="*/ 10632 w 340225"/>
              <a:gd name="connsiteY20" fmla="*/ 127585 h 340225"/>
              <a:gd name="connsiteX21" fmla="*/ 42528 w 340225"/>
              <a:gd name="connsiteY21" fmla="*/ 127585 h 340225"/>
              <a:gd name="connsiteX22" fmla="*/ 42528 w 340225"/>
              <a:gd name="connsiteY22" fmla="*/ 159481 h 340225"/>
              <a:gd name="connsiteX23" fmla="*/ 10632 w 340225"/>
              <a:gd name="connsiteY23" fmla="*/ 159481 h 340225"/>
              <a:gd name="connsiteX24" fmla="*/ 0 w 340225"/>
              <a:gd name="connsiteY24" fmla="*/ 170113 h 340225"/>
              <a:gd name="connsiteX25" fmla="*/ 10632 w 340225"/>
              <a:gd name="connsiteY25" fmla="*/ 180745 h 340225"/>
              <a:gd name="connsiteX26" fmla="*/ 42528 w 340225"/>
              <a:gd name="connsiteY26" fmla="*/ 180745 h 340225"/>
              <a:gd name="connsiteX27" fmla="*/ 42528 w 340225"/>
              <a:gd name="connsiteY27" fmla="*/ 212641 h 340225"/>
              <a:gd name="connsiteX28" fmla="*/ 10632 w 340225"/>
              <a:gd name="connsiteY28" fmla="*/ 212641 h 340225"/>
              <a:gd name="connsiteX29" fmla="*/ 0 w 340225"/>
              <a:gd name="connsiteY29" fmla="*/ 223273 h 340225"/>
              <a:gd name="connsiteX30" fmla="*/ 10632 w 340225"/>
              <a:gd name="connsiteY30" fmla="*/ 233905 h 340225"/>
              <a:gd name="connsiteX31" fmla="*/ 42528 w 340225"/>
              <a:gd name="connsiteY31" fmla="*/ 233905 h 340225"/>
              <a:gd name="connsiteX32" fmla="*/ 42528 w 340225"/>
              <a:gd name="connsiteY32" fmla="*/ 244537 h 340225"/>
              <a:gd name="connsiteX33" fmla="*/ 95688 w 340225"/>
              <a:gd name="connsiteY33" fmla="*/ 297697 h 340225"/>
              <a:gd name="connsiteX34" fmla="*/ 106321 w 340225"/>
              <a:gd name="connsiteY34" fmla="*/ 297697 h 340225"/>
              <a:gd name="connsiteX35" fmla="*/ 106321 w 340225"/>
              <a:gd name="connsiteY35" fmla="*/ 329594 h 340225"/>
              <a:gd name="connsiteX36" fmla="*/ 116953 w 340225"/>
              <a:gd name="connsiteY36" fmla="*/ 340226 h 340225"/>
              <a:gd name="connsiteX37" fmla="*/ 127585 w 340225"/>
              <a:gd name="connsiteY37" fmla="*/ 329594 h 340225"/>
              <a:gd name="connsiteX38" fmla="*/ 127585 w 340225"/>
              <a:gd name="connsiteY38" fmla="*/ 297697 h 340225"/>
              <a:gd name="connsiteX39" fmla="*/ 159481 w 340225"/>
              <a:gd name="connsiteY39" fmla="*/ 297697 h 340225"/>
              <a:gd name="connsiteX40" fmla="*/ 159481 w 340225"/>
              <a:gd name="connsiteY40" fmla="*/ 329594 h 340225"/>
              <a:gd name="connsiteX41" fmla="*/ 170113 w 340225"/>
              <a:gd name="connsiteY41" fmla="*/ 340226 h 340225"/>
              <a:gd name="connsiteX42" fmla="*/ 180745 w 340225"/>
              <a:gd name="connsiteY42" fmla="*/ 329594 h 340225"/>
              <a:gd name="connsiteX43" fmla="*/ 180745 w 340225"/>
              <a:gd name="connsiteY43" fmla="*/ 297697 h 340225"/>
              <a:gd name="connsiteX44" fmla="*/ 212641 w 340225"/>
              <a:gd name="connsiteY44" fmla="*/ 297697 h 340225"/>
              <a:gd name="connsiteX45" fmla="*/ 212641 w 340225"/>
              <a:gd name="connsiteY45" fmla="*/ 329594 h 340225"/>
              <a:gd name="connsiteX46" fmla="*/ 223273 w 340225"/>
              <a:gd name="connsiteY46" fmla="*/ 340226 h 340225"/>
              <a:gd name="connsiteX47" fmla="*/ 233905 w 340225"/>
              <a:gd name="connsiteY47" fmla="*/ 329594 h 340225"/>
              <a:gd name="connsiteX48" fmla="*/ 233905 w 340225"/>
              <a:gd name="connsiteY48" fmla="*/ 297697 h 340225"/>
              <a:gd name="connsiteX49" fmla="*/ 244537 w 340225"/>
              <a:gd name="connsiteY49" fmla="*/ 297697 h 340225"/>
              <a:gd name="connsiteX50" fmla="*/ 297697 w 340225"/>
              <a:gd name="connsiteY50" fmla="*/ 244537 h 340225"/>
              <a:gd name="connsiteX51" fmla="*/ 297697 w 340225"/>
              <a:gd name="connsiteY51" fmla="*/ 233905 h 340225"/>
              <a:gd name="connsiteX52" fmla="*/ 329594 w 340225"/>
              <a:gd name="connsiteY52" fmla="*/ 233905 h 340225"/>
              <a:gd name="connsiteX53" fmla="*/ 340226 w 340225"/>
              <a:gd name="connsiteY53" fmla="*/ 223273 h 340225"/>
              <a:gd name="connsiteX54" fmla="*/ 329594 w 340225"/>
              <a:gd name="connsiteY54" fmla="*/ 212641 h 340225"/>
              <a:gd name="connsiteX55" fmla="*/ 297697 w 340225"/>
              <a:gd name="connsiteY55" fmla="*/ 212641 h 340225"/>
              <a:gd name="connsiteX56" fmla="*/ 297697 w 340225"/>
              <a:gd name="connsiteY56" fmla="*/ 180745 h 340225"/>
              <a:gd name="connsiteX57" fmla="*/ 329594 w 340225"/>
              <a:gd name="connsiteY57" fmla="*/ 180745 h 340225"/>
              <a:gd name="connsiteX58" fmla="*/ 340226 w 340225"/>
              <a:gd name="connsiteY58" fmla="*/ 170113 h 340225"/>
              <a:gd name="connsiteX59" fmla="*/ 329594 w 340225"/>
              <a:gd name="connsiteY59" fmla="*/ 159481 h 340225"/>
              <a:gd name="connsiteX60" fmla="*/ 297697 w 340225"/>
              <a:gd name="connsiteY60" fmla="*/ 159481 h 340225"/>
              <a:gd name="connsiteX61" fmla="*/ 297697 w 340225"/>
              <a:gd name="connsiteY61" fmla="*/ 127585 h 340225"/>
              <a:gd name="connsiteX62" fmla="*/ 329594 w 340225"/>
              <a:gd name="connsiteY62" fmla="*/ 127585 h 340225"/>
              <a:gd name="connsiteX63" fmla="*/ 340226 w 340225"/>
              <a:gd name="connsiteY63" fmla="*/ 116953 h 340225"/>
              <a:gd name="connsiteX64" fmla="*/ 329594 w 340225"/>
              <a:gd name="connsiteY64" fmla="*/ 106321 h 340225"/>
              <a:gd name="connsiteX65" fmla="*/ 297697 w 340225"/>
              <a:gd name="connsiteY65" fmla="*/ 106321 h 340225"/>
              <a:gd name="connsiteX66" fmla="*/ 297697 w 340225"/>
              <a:gd name="connsiteY66" fmla="*/ 95688 h 340225"/>
              <a:gd name="connsiteX67" fmla="*/ 244537 w 340225"/>
              <a:gd name="connsiteY67" fmla="*/ 42528 h 340225"/>
              <a:gd name="connsiteX68" fmla="*/ 233905 w 340225"/>
              <a:gd name="connsiteY68" fmla="*/ 42528 h 340225"/>
              <a:gd name="connsiteX69" fmla="*/ 233905 w 340225"/>
              <a:gd name="connsiteY69" fmla="*/ 10632 h 340225"/>
              <a:gd name="connsiteX70" fmla="*/ 223273 w 340225"/>
              <a:gd name="connsiteY70" fmla="*/ 0 h 340225"/>
              <a:gd name="connsiteX71" fmla="*/ 212641 w 340225"/>
              <a:gd name="connsiteY71" fmla="*/ 10632 h 340225"/>
              <a:gd name="connsiteX72" fmla="*/ 212641 w 340225"/>
              <a:gd name="connsiteY72" fmla="*/ 42528 h 340225"/>
              <a:gd name="connsiteX73" fmla="*/ 180745 w 340225"/>
              <a:gd name="connsiteY73" fmla="*/ 42528 h 340225"/>
              <a:gd name="connsiteX74" fmla="*/ 180745 w 340225"/>
              <a:gd name="connsiteY74" fmla="*/ 10632 h 340225"/>
              <a:gd name="connsiteX75" fmla="*/ 170113 w 340225"/>
              <a:gd name="connsiteY75" fmla="*/ 0 h 340225"/>
              <a:gd name="connsiteX76" fmla="*/ 159481 w 340225"/>
              <a:gd name="connsiteY76" fmla="*/ 10632 h 340225"/>
              <a:gd name="connsiteX77" fmla="*/ 159481 w 340225"/>
              <a:gd name="connsiteY77" fmla="*/ 42528 h 340225"/>
              <a:gd name="connsiteX78" fmla="*/ 127585 w 340225"/>
              <a:gd name="connsiteY78" fmla="*/ 42528 h 340225"/>
              <a:gd name="connsiteX79" fmla="*/ 127585 w 340225"/>
              <a:gd name="connsiteY79" fmla="*/ 10632 h 340225"/>
              <a:gd name="connsiteX80" fmla="*/ 244537 w 340225"/>
              <a:gd name="connsiteY80" fmla="*/ 63792 h 340225"/>
              <a:gd name="connsiteX81" fmla="*/ 276433 w 340225"/>
              <a:gd name="connsiteY81" fmla="*/ 95688 h 340225"/>
              <a:gd name="connsiteX82" fmla="*/ 276433 w 340225"/>
              <a:gd name="connsiteY82" fmla="*/ 244537 h 340225"/>
              <a:gd name="connsiteX83" fmla="*/ 244537 w 340225"/>
              <a:gd name="connsiteY83" fmla="*/ 276433 h 340225"/>
              <a:gd name="connsiteX84" fmla="*/ 95688 w 340225"/>
              <a:gd name="connsiteY84" fmla="*/ 276433 h 340225"/>
              <a:gd name="connsiteX85" fmla="*/ 63792 w 340225"/>
              <a:gd name="connsiteY85" fmla="*/ 244537 h 340225"/>
              <a:gd name="connsiteX86" fmla="*/ 63792 w 340225"/>
              <a:gd name="connsiteY86" fmla="*/ 95688 h 340225"/>
              <a:gd name="connsiteX87" fmla="*/ 95688 w 340225"/>
              <a:gd name="connsiteY87" fmla="*/ 63792 h 340225"/>
              <a:gd name="connsiteX88" fmla="*/ 244537 w 340225"/>
              <a:gd name="connsiteY88" fmla="*/ 63792 h 34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40225" h="340225">
                <a:moveTo>
                  <a:pt x="191075" y="117794"/>
                </a:moveTo>
                <a:lnTo>
                  <a:pt x="182225" y="148850"/>
                </a:lnTo>
                <a:lnTo>
                  <a:pt x="214740" y="148849"/>
                </a:lnTo>
                <a:cubicBezTo>
                  <a:pt x="221950" y="148849"/>
                  <a:pt x="225891" y="157260"/>
                  <a:pt x="221274" y="162800"/>
                </a:cubicBezTo>
                <a:lnTo>
                  <a:pt x="164746" y="230635"/>
                </a:lnTo>
                <a:cubicBezTo>
                  <a:pt x="158532" y="238092"/>
                  <a:pt x="146559" y="231677"/>
                  <a:pt x="149324" y="222374"/>
                </a:cubicBezTo>
                <a:lnTo>
                  <a:pt x="158534" y="191377"/>
                </a:lnTo>
                <a:lnTo>
                  <a:pt x="125433" y="191377"/>
                </a:lnTo>
                <a:cubicBezTo>
                  <a:pt x="118214" y="191377"/>
                  <a:pt x="114277" y="182950"/>
                  <a:pt x="118909" y="177413"/>
                </a:cubicBezTo>
                <a:lnTo>
                  <a:pt x="175635" y="109616"/>
                </a:lnTo>
                <a:cubicBezTo>
                  <a:pt x="181823" y="102221"/>
                  <a:pt x="193716" y="108522"/>
                  <a:pt x="191075" y="117794"/>
                </a:cubicBezTo>
                <a:close/>
                <a:moveTo>
                  <a:pt x="127585" y="10632"/>
                </a:moveTo>
                <a:cubicBezTo>
                  <a:pt x="127585" y="4760"/>
                  <a:pt x="122824" y="0"/>
                  <a:pt x="116953" y="0"/>
                </a:cubicBezTo>
                <a:cubicBezTo>
                  <a:pt x="111081" y="0"/>
                  <a:pt x="106321" y="4760"/>
                  <a:pt x="106321" y="10632"/>
                </a:cubicBezTo>
                <a:lnTo>
                  <a:pt x="106321" y="42528"/>
                </a:lnTo>
                <a:lnTo>
                  <a:pt x="95688" y="42528"/>
                </a:lnTo>
                <a:cubicBezTo>
                  <a:pt x="66329" y="42528"/>
                  <a:pt x="42528" y="66329"/>
                  <a:pt x="42528" y="95688"/>
                </a:cubicBezTo>
                <a:lnTo>
                  <a:pt x="42528" y="106321"/>
                </a:lnTo>
                <a:lnTo>
                  <a:pt x="10632" y="106321"/>
                </a:lnTo>
                <a:cubicBezTo>
                  <a:pt x="4760" y="106321"/>
                  <a:pt x="0" y="111081"/>
                  <a:pt x="0" y="116953"/>
                </a:cubicBezTo>
                <a:cubicBezTo>
                  <a:pt x="0" y="122824"/>
                  <a:pt x="4760" y="127585"/>
                  <a:pt x="10632" y="127585"/>
                </a:cubicBezTo>
                <a:lnTo>
                  <a:pt x="42528" y="127585"/>
                </a:lnTo>
                <a:lnTo>
                  <a:pt x="42528" y="159481"/>
                </a:lnTo>
                <a:lnTo>
                  <a:pt x="10632" y="159481"/>
                </a:lnTo>
                <a:cubicBezTo>
                  <a:pt x="4760" y="159481"/>
                  <a:pt x="0" y="164241"/>
                  <a:pt x="0" y="170113"/>
                </a:cubicBezTo>
                <a:cubicBezTo>
                  <a:pt x="0" y="175984"/>
                  <a:pt x="4760" y="180745"/>
                  <a:pt x="10632" y="180745"/>
                </a:cubicBezTo>
                <a:lnTo>
                  <a:pt x="42528" y="180745"/>
                </a:lnTo>
                <a:lnTo>
                  <a:pt x="42528" y="212641"/>
                </a:lnTo>
                <a:lnTo>
                  <a:pt x="10632" y="212641"/>
                </a:lnTo>
                <a:cubicBezTo>
                  <a:pt x="4760" y="212641"/>
                  <a:pt x="0" y="217402"/>
                  <a:pt x="0" y="223273"/>
                </a:cubicBezTo>
                <a:cubicBezTo>
                  <a:pt x="0" y="229144"/>
                  <a:pt x="4760" y="233905"/>
                  <a:pt x="10632" y="233905"/>
                </a:cubicBezTo>
                <a:lnTo>
                  <a:pt x="42528" y="233905"/>
                </a:lnTo>
                <a:lnTo>
                  <a:pt x="42528" y="244537"/>
                </a:lnTo>
                <a:cubicBezTo>
                  <a:pt x="42528" y="273897"/>
                  <a:pt x="66329" y="297697"/>
                  <a:pt x="95688" y="297697"/>
                </a:cubicBezTo>
                <a:lnTo>
                  <a:pt x="106321" y="297697"/>
                </a:lnTo>
                <a:lnTo>
                  <a:pt x="106321" y="329594"/>
                </a:lnTo>
                <a:cubicBezTo>
                  <a:pt x="106321" y="335465"/>
                  <a:pt x="111081" y="340226"/>
                  <a:pt x="116953" y="340226"/>
                </a:cubicBezTo>
                <a:cubicBezTo>
                  <a:pt x="122824" y="340226"/>
                  <a:pt x="127585" y="335465"/>
                  <a:pt x="127585" y="329594"/>
                </a:cubicBezTo>
                <a:lnTo>
                  <a:pt x="127585" y="297697"/>
                </a:lnTo>
                <a:lnTo>
                  <a:pt x="159481" y="297697"/>
                </a:lnTo>
                <a:lnTo>
                  <a:pt x="159481" y="329594"/>
                </a:lnTo>
                <a:cubicBezTo>
                  <a:pt x="159481" y="335465"/>
                  <a:pt x="164241" y="340226"/>
                  <a:pt x="170113" y="340226"/>
                </a:cubicBezTo>
                <a:cubicBezTo>
                  <a:pt x="175984" y="340226"/>
                  <a:pt x="180745" y="335465"/>
                  <a:pt x="180745" y="329594"/>
                </a:cubicBezTo>
                <a:lnTo>
                  <a:pt x="180745" y="297697"/>
                </a:lnTo>
                <a:lnTo>
                  <a:pt x="212641" y="297697"/>
                </a:lnTo>
                <a:lnTo>
                  <a:pt x="212641" y="329594"/>
                </a:lnTo>
                <a:cubicBezTo>
                  <a:pt x="212641" y="335465"/>
                  <a:pt x="217402" y="340226"/>
                  <a:pt x="223273" y="340226"/>
                </a:cubicBezTo>
                <a:cubicBezTo>
                  <a:pt x="229144" y="340226"/>
                  <a:pt x="233905" y="335465"/>
                  <a:pt x="233905" y="329594"/>
                </a:cubicBezTo>
                <a:lnTo>
                  <a:pt x="233905" y="297697"/>
                </a:lnTo>
                <a:lnTo>
                  <a:pt x="244537" y="297697"/>
                </a:lnTo>
                <a:cubicBezTo>
                  <a:pt x="273897" y="297697"/>
                  <a:pt x="297697" y="273897"/>
                  <a:pt x="297697" y="244537"/>
                </a:cubicBezTo>
                <a:lnTo>
                  <a:pt x="297697" y="233905"/>
                </a:lnTo>
                <a:lnTo>
                  <a:pt x="329594" y="233905"/>
                </a:lnTo>
                <a:cubicBezTo>
                  <a:pt x="335465" y="233905"/>
                  <a:pt x="340226" y="229144"/>
                  <a:pt x="340226" y="223273"/>
                </a:cubicBezTo>
                <a:cubicBezTo>
                  <a:pt x="340226" y="217402"/>
                  <a:pt x="335465" y="212641"/>
                  <a:pt x="329594" y="212641"/>
                </a:cubicBezTo>
                <a:lnTo>
                  <a:pt x="297697" y="212641"/>
                </a:lnTo>
                <a:lnTo>
                  <a:pt x="297697" y="180745"/>
                </a:lnTo>
                <a:lnTo>
                  <a:pt x="329594" y="180745"/>
                </a:lnTo>
                <a:cubicBezTo>
                  <a:pt x="335465" y="180745"/>
                  <a:pt x="340226" y="175984"/>
                  <a:pt x="340226" y="170113"/>
                </a:cubicBezTo>
                <a:cubicBezTo>
                  <a:pt x="340226" y="164241"/>
                  <a:pt x="335465" y="159481"/>
                  <a:pt x="329594" y="159481"/>
                </a:cubicBezTo>
                <a:lnTo>
                  <a:pt x="297697" y="159481"/>
                </a:lnTo>
                <a:lnTo>
                  <a:pt x="297697" y="127585"/>
                </a:lnTo>
                <a:lnTo>
                  <a:pt x="329594" y="127585"/>
                </a:lnTo>
                <a:cubicBezTo>
                  <a:pt x="335465" y="127585"/>
                  <a:pt x="340226" y="122824"/>
                  <a:pt x="340226" y="116953"/>
                </a:cubicBezTo>
                <a:cubicBezTo>
                  <a:pt x="340226" y="111081"/>
                  <a:pt x="335465" y="106321"/>
                  <a:pt x="329594" y="106321"/>
                </a:cubicBezTo>
                <a:lnTo>
                  <a:pt x="297697" y="106321"/>
                </a:lnTo>
                <a:lnTo>
                  <a:pt x="297697" y="95688"/>
                </a:lnTo>
                <a:cubicBezTo>
                  <a:pt x="297697" y="66329"/>
                  <a:pt x="273897" y="42528"/>
                  <a:pt x="244537" y="42528"/>
                </a:cubicBezTo>
                <a:lnTo>
                  <a:pt x="233905" y="42528"/>
                </a:lnTo>
                <a:lnTo>
                  <a:pt x="233905" y="10632"/>
                </a:lnTo>
                <a:cubicBezTo>
                  <a:pt x="233905" y="4760"/>
                  <a:pt x="229144" y="0"/>
                  <a:pt x="223273" y="0"/>
                </a:cubicBezTo>
                <a:cubicBezTo>
                  <a:pt x="217402" y="0"/>
                  <a:pt x="212641" y="4760"/>
                  <a:pt x="212641" y="10632"/>
                </a:cubicBezTo>
                <a:lnTo>
                  <a:pt x="212641" y="42528"/>
                </a:lnTo>
                <a:lnTo>
                  <a:pt x="180745" y="42528"/>
                </a:lnTo>
                <a:lnTo>
                  <a:pt x="180745" y="10632"/>
                </a:lnTo>
                <a:cubicBezTo>
                  <a:pt x="180745" y="4760"/>
                  <a:pt x="175984" y="0"/>
                  <a:pt x="170113" y="0"/>
                </a:cubicBezTo>
                <a:cubicBezTo>
                  <a:pt x="164241" y="0"/>
                  <a:pt x="159481" y="4760"/>
                  <a:pt x="159481" y="10632"/>
                </a:cubicBezTo>
                <a:lnTo>
                  <a:pt x="159481" y="42528"/>
                </a:lnTo>
                <a:lnTo>
                  <a:pt x="127585" y="42528"/>
                </a:lnTo>
                <a:lnTo>
                  <a:pt x="127585" y="10632"/>
                </a:lnTo>
                <a:close/>
                <a:moveTo>
                  <a:pt x="244537" y="63792"/>
                </a:moveTo>
                <a:cubicBezTo>
                  <a:pt x="262152" y="63792"/>
                  <a:pt x="276433" y="78073"/>
                  <a:pt x="276433" y="95688"/>
                </a:cubicBezTo>
                <a:lnTo>
                  <a:pt x="276433" y="244537"/>
                </a:lnTo>
                <a:cubicBezTo>
                  <a:pt x="276433" y="262152"/>
                  <a:pt x="262152" y="276433"/>
                  <a:pt x="244537" y="276433"/>
                </a:cubicBezTo>
                <a:lnTo>
                  <a:pt x="95688" y="276433"/>
                </a:lnTo>
                <a:cubicBezTo>
                  <a:pt x="78073" y="276433"/>
                  <a:pt x="63792" y="262152"/>
                  <a:pt x="63792" y="244537"/>
                </a:cubicBezTo>
                <a:lnTo>
                  <a:pt x="63792" y="95688"/>
                </a:lnTo>
                <a:cubicBezTo>
                  <a:pt x="63792" y="78073"/>
                  <a:pt x="78073" y="63792"/>
                  <a:pt x="95688" y="63792"/>
                </a:cubicBezTo>
                <a:lnTo>
                  <a:pt x="244537" y="63792"/>
                </a:lnTo>
                <a:close/>
              </a:path>
            </a:pathLst>
          </a:custGeom>
          <a:solidFill>
            <a:schemeClr val="tx1"/>
          </a:solidFill>
          <a:ln w="209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49B51DC-4C20-CB33-CB1A-4CF532CA2F2D}"/>
              </a:ext>
            </a:extLst>
          </p:cNvPr>
          <p:cNvSpPr txBox="1"/>
          <p:nvPr/>
        </p:nvSpPr>
        <p:spPr>
          <a:xfrm>
            <a:off x="7775160" y="5852688"/>
            <a:ext cx="10752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Optimized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latest hardware</a:t>
            </a:r>
          </a:p>
        </p:txBody>
      </p:sp>
      <p:pic>
        <p:nvPicPr>
          <p:cNvPr id="1040" name="Picture 1039" descr="Image">
            <a:extLst>
              <a:ext uri="{FF2B5EF4-FFF2-40B4-BE49-F238E27FC236}">
                <a16:creationId xmlns:a16="http://schemas.microsoft.com/office/drawing/2014/main" id="{B9F1C075-9E8E-7F9F-55F0-E237C0AD8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00" y="5141363"/>
            <a:ext cx="406009" cy="32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27780C69-8A7B-23DB-37C8-E0ED9F45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duotone>
              <a:srgbClr val="0078D7">
                <a:shade val="45000"/>
                <a:satMod val="135000"/>
              </a:srgbClr>
              <a:prstClr val="white"/>
            </a:duotone>
            <a:lum bright="14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77" y="5533382"/>
            <a:ext cx="226855" cy="270066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25209DA3-381E-CF66-8598-1845DB2B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/>
        </p:blipFill>
        <p:spPr>
          <a:xfrm>
            <a:off x="10366698" y="5516948"/>
            <a:ext cx="520824" cy="304985"/>
          </a:xfrm>
          <a:prstGeom prst="rect">
            <a:avLst/>
          </a:prstGeom>
        </p:spPr>
      </p:pic>
      <p:pic>
        <p:nvPicPr>
          <p:cNvPr id="1038" name="Picture 2" descr="See the source image">
            <a:extLst>
              <a:ext uri="{FF2B5EF4-FFF2-40B4-BE49-F238E27FC236}">
                <a16:creationId xmlns:a16="http://schemas.microsoft.com/office/drawing/2014/main" id="{AC3AE709-9E32-F578-E4B2-8CB5A546C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3" t="24336" r="31353" b="24336"/>
          <a:stretch/>
        </p:blipFill>
        <p:spPr bwMode="auto">
          <a:xfrm>
            <a:off x="10483472" y="5131850"/>
            <a:ext cx="287276" cy="2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70682DE2-4125-FF17-A46D-34C040FEDED7}"/>
              </a:ext>
            </a:extLst>
          </p:cNvPr>
          <p:cNvSpPr txBox="1"/>
          <p:nvPr/>
        </p:nvSpPr>
        <p:spPr>
          <a:xfrm>
            <a:off x="9925075" y="5852688"/>
            <a:ext cx="877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Built for all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platforms</a:t>
            </a: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25EE9022-A452-BAD8-4EE8-DD9BC5D9D0E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73836" y="4938786"/>
            <a:ext cx="1011577" cy="1011577"/>
          </a:xfrm>
          <a:prstGeom prst="rect">
            <a:avLst/>
          </a:prstGeom>
        </p:spPr>
      </p:pic>
      <p:pic>
        <p:nvPicPr>
          <p:cNvPr id="39" name="Picture 2" descr="Microsoft 365 Copilot Logo, symbol, meaning, history, PNG, brand">
            <a:extLst>
              <a:ext uri="{FF2B5EF4-FFF2-40B4-BE49-F238E27FC236}">
                <a16:creationId xmlns:a16="http://schemas.microsoft.com/office/drawing/2014/main" id="{62C763F2-E820-D50E-46C5-349D31C4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96" y="5450190"/>
            <a:ext cx="624845" cy="3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DFBF4D8-7703-902A-8498-942C61CB9D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451183" y="3533145"/>
            <a:ext cx="1289634" cy="1289634"/>
          </a:xfrm>
          <a:prstGeom prst="rect">
            <a:avLst/>
          </a:prstGeom>
        </p:spPr>
      </p:pic>
      <p:pic>
        <p:nvPicPr>
          <p:cNvPr id="13" name="Picture 2" descr="Azure AI Studio - Pricing | Microsoft Azure">
            <a:extLst>
              <a:ext uri="{FF2B5EF4-FFF2-40B4-BE49-F238E27FC236}">
                <a16:creationId xmlns:a16="http://schemas.microsoft.com/office/drawing/2014/main" id="{A9F73CDD-5C56-3A5E-7B3D-05B2F6514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22" y="1796810"/>
            <a:ext cx="999388" cy="52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vidia PNG Images Transparent Free Download | PNGMart.com">
            <a:extLst>
              <a:ext uri="{FF2B5EF4-FFF2-40B4-BE49-F238E27FC236}">
                <a16:creationId xmlns:a16="http://schemas.microsoft.com/office/drawing/2014/main" id="{5264353F-28D7-176D-7C25-E72118C6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89" y="2440740"/>
            <a:ext cx="551411" cy="42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9">
            <a:extLst>
              <a:ext uri="{FF2B5EF4-FFF2-40B4-BE49-F238E27FC236}">
                <a16:creationId xmlns:a16="http://schemas.microsoft.com/office/drawing/2014/main" id="{EDB33F69-7B61-F61F-2924-ED0B5729E16A}"/>
              </a:ext>
            </a:extLst>
          </p:cNvPr>
          <p:cNvSpPr/>
          <p:nvPr/>
        </p:nvSpPr>
        <p:spPr>
          <a:xfrm>
            <a:off x="5945671" y="5239512"/>
            <a:ext cx="322607" cy="460903"/>
          </a:xfrm>
          <a:custGeom>
            <a:avLst/>
            <a:gdLst>
              <a:gd name="connsiteX0" fmla="*/ 141557 w 274153"/>
              <a:gd name="connsiteY0" fmla="*/ 71326 h 391678"/>
              <a:gd name="connsiteX1" fmla="*/ 159428 w 274153"/>
              <a:gd name="connsiteY1" fmla="*/ 107605 h 391678"/>
              <a:gd name="connsiteX2" fmla="*/ 199453 w 274153"/>
              <a:gd name="connsiteY2" fmla="*/ 113389 h 391678"/>
              <a:gd name="connsiteX3" fmla="*/ 202224 w 274153"/>
              <a:gd name="connsiteY3" fmla="*/ 121909 h 391678"/>
              <a:gd name="connsiteX4" fmla="*/ 173275 w 274153"/>
              <a:gd name="connsiteY4" fmla="*/ 150117 h 391678"/>
              <a:gd name="connsiteX5" fmla="*/ 180109 w 274153"/>
              <a:gd name="connsiteY5" fmla="*/ 189975 h 391678"/>
              <a:gd name="connsiteX6" fmla="*/ 172860 w 274153"/>
              <a:gd name="connsiteY6" fmla="*/ 195237 h 391678"/>
              <a:gd name="connsiteX7" fmla="*/ 137079 w 274153"/>
              <a:gd name="connsiteY7" fmla="*/ 176391 h 391678"/>
              <a:gd name="connsiteX8" fmla="*/ 101296 w 274153"/>
              <a:gd name="connsiteY8" fmla="*/ 195237 h 391678"/>
              <a:gd name="connsiteX9" fmla="*/ 94048 w 274153"/>
              <a:gd name="connsiteY9" fmla="*/ 189971 h 391678"/>
              <a:gd name="connsiteX10" fmla="*/ 100916 w 274153"/>
              <a:gd name="connsiteY10" fmla="*/ 150117 h 391678"/>
              <a:gd name="connsiteX11" fmla="*/ 71934 w 274153"/>
              <a:gd name="connsiteY11" fmla="*/ 121911 h 391678"/>
              <a:gd name="connsiteX12" fmla="*/ 74703 w 274153"/>
              <a:gd name="connsiteY12" fmla="*/ 113389 h 391678"/>
              <a:gd name="connsiteX13" fmla="*/ 114728 w 274153"/>
              <a:gd name="connsiteY13" fmla="*/ 107605 h 391678"/>
              <a:gd name="connsiteX14" fmla="*/ 132598 w 274153"/>
              <a:gd name="connsiteY14" fmla="*/ 71326 h 391678"/>
              <a:gd name="connsiteX15" fmla="*/ 141557 w 274153"/>
              <a:gd name="connsiteY15" fmla="*/ 71326 h 391678"/>
              <a:gd name="connsiteX16" fmla="*/ 274154 w 274153"/>
              <a:gd name="connsiteY16" fmla="*/ 137077 h 391678"/>
              <a:gd name="connsiteX17" fmla="*/ 137077 w 274153"/>
              <a:gd name="connsiteY17" fmla="*/ 0 h 391678"/>
              <a:gd name="connsiteX18" fmla="*/ 0 w 274153"/>
              <a:gd name="connsiteY18" fmla="*/ 137077 h 391678"/>
              <a:gd name="connsiteX19" fmla="*/ 39153 w 274153"/>
              <a:gd name="connsiteY19" fmla="*/ 232997 h 391678"/>
              <a:gd name="connsiteX20" fmla="*/ 39181 w 274153"/>
              <a:gd name="connsiteY20" fmla="*/ 376965 h 391678"/>
              <a:gd name="connsiteX21" fmla="*/ 39316 w 274153"/>
              <a:gd name="connsiteY21" fmla="*/ 379012 h 391678"/>
              <a:gd name="connsiteX22" fmla="*/ 62324 w 274153"/>
              <a:gd name="connsiteY22" fmla="*/ 388973 h 391678"/>
              <a:gd name="connsiteX23" fmla="*/ 137059 w 274153"/>
              <a:gd name="connsiteY23" fmla="*/ 336342 h 391678"/>
              <a:gd name="connsiteX24" fmla="*/ 211833 w 274153"/>
              <a:gd name="connsiteY24" fmla="*/ 388975 h 391678"/>
              <a:gd name="connsiteX25" fmla="*/ 213585 w 274153"/>
              <a:gd name="connsiteY25" fmla="*/ 390043 h 391678"/>
              <a:gd name="connsiteX26" fmla="*/ 234973 w 274153"/>
              <a:gd name="connsiteY26" fmla="*/ 376965 h 391678"/>
              <a:gd name="connsiteX27" fmla="*/ 235001 w 274153"/>
              <a:gd name="connsiteY27" fmla="*/ 232997 h 391678"/>
              <a:gd name="connsiteX28" fmla="*/ 274154 w 274153"/>
              <a:gd name="connsiteY28" fmla="*/ 137077 h 391678"/>
              <a:gd name="connsiteX29" fmla="*/ 205604 w 274153"/>
              <a:gd name="connsiteY29" fmla="*/ 255823 h 391678"/>
              <a:gd name="connsiteX30" fmla="*/ 205600 w 274153"/>
              <a:gd name="connsiteY30" fmla="*/ 348667 h 391678"/>
              <a:gd name="connsiteX31" fmla="*/ 145509 w 274153"/>
              <a:gd name="connsiteY31" fmla="*/ 306371 h 391678"/>
              <a:gd name="connsiteX32" fmla="*/ 143535 w 274153"/>
              <a:gd name="connsiteY32" fmla="*/ 305198 h 391678"/>
              <a:gd name="connsiteX33" fmla="*/ 128600 w 274153"/>
              <a:gd name="connsiteY33" fmla="*/ 306373 h 391678"/>
              <a:gd name="connsiteX34" fmla="*/ 68554 w 274153"/>
              <a:gd name="connsiteY34" fmla="*/ 348659 h 391678"/>
              <a:gd name="connsiteX35" fmla="*/ 68550 w 274153"/>
              <a:gd name="connsiteY35" fmla="*/ 255823 h 391678"/>
              <a:gd name="connsiteX36" fmla="*/ 137077 w 274153"/>
              <a:gd name="connsiteY36" fmla="*/ 274154 h 391678"/>
              <a:gd name="connsiteX37" fmla="*/ 205604 w 274153"/>
              <a:gd name="connsiteY37" fmla="*/ 255823 h 391678"/>
              <a:gd name="connsiteX38" fmla="*/ 29374 w 274153"/>
              <a:gd name="connsiteY38" fmla="*/ 137077 h 391678"/>
              <a:gd name="connsiteX39" fmla="*/ 137077 w 274153"/>
              <a:gd name="connsiteY39" fmla="*/ 29374 h 391678"/>
              <a:gd name="connsiteX40" fmla="*/ 244780 w 274153"/>
              <a:gd name="connsiteY40" fmla="*/ 137077 h 391678"/>
              <a:gd name="connsiteX41" fmla="*/ 137077 w 274153"/>
              <a:gd name="connsiteY41" fmla="*/ 244780 h 391678"/>
              <a:gd name="connsiteX42" fmla="*/ 29374 w 274153"/>
              <a:gd name="connsiteY42" fmla="*/ 137077 h 39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74153" h="391678">
                <a:moveTo>
                  <a:pt x="141557" y="71326"/>
                </a:moveTo>
                <a:lnTo>
                  <a:pt x="159428" y="107605"/>
                </a:lnTo>
                <a:lnTo>
                  <a:pt x="199453" y="113389"/>
                </a:lnTo>
                <a:cubicBezTo>
                  <a:pt x="203551" y="113981"/>
                  <a:pt x="205190" y="119019"/>
                  <a:pt x="202224" y="121909"/>
                </a:cubicBezTo>
                <a:lnTo>
                  <a:pt x="173275" y="150117"/>
                </a:lnTo>
                <a:lnTo>
                  <a:pt x="180109" y="189975"/>
                </a:lnTo>
                <a:cubicBezTo>
                  <a:pt x="180808" y="194056"/>
                  <a:pt x="176524" y="197168"/>
                  <a:pt x="172860" y="195237"/>
                </a:cubicBezTo>
                <a:lnTo>
                  <a:pt x="137079" y="176391"/>
                </a:lnTo>
                <a:lnTo>
                  <a:pt x="101296" y="195237"/>
                </a:lnTo>
                <a:cubicBezTo>
                  <a:pt x="97631" y="197168"/>
                  <a:pt x="93344" y="194054"/>
                  <a:pt x="94048" y="189971"/>
                </a:cubicBezTo>
                <a:lnTo>
                  <a:pt x="100916" y="150117"/>
                </a:lnTo>
                <a:lnTo>
                  <a:pt x="71934" y="121911"/>
                </a:lnTo>
                <a:cubicBezTo>
                  <a:pt x="68965" y="119022"/>
                  <a:pt x="70602" y="113982"/>
                  <a:pt x="74703" y="113389"/>
                </a:cubicBezTo>
                <a:lnTo>
                  <a:pt x="114728" y="107605"/>
                </a:lnTo>
                <a:lnTo>
                  <a:pt x="132598" y="71326"/>
                </a:lnTo>
                <a:cubicBezTo>
                  <a:pt x="134429" y="67609"/>
                  <a:pt x="139728" y="67609"/>
                  <a:pt x="141557" y="71326"/>
                </a:cubicBezTo>
                <a:close/>
                <a:moveTo>
                  <a:pt x="274154" y="137077"/>
                </a:moveTo>
                <a:cubicBezTo>
                  <a:pt x="274154" y="61371"/>
                  <a:pt x="212783" y="0"/>
                  <a:pt x="137077" y="0"/>
                </a:cubicBezTo>
                <a:cubicBezTo>
                  <a:pt x="61371" y="0"/>
                  <a:pt x="0" y="61371"/>
                  <a:pt x="0" y="137077"/>
                </a:cubicBezTo>
                <a:cubicBezTo>
                  <a:pt x="0" y="174421"/>
                  <a:pt x="14933" y="208277"/>
                  <a:pt x="39153" y="232997"/>
                </a:cubicBezTo>
                <a:lnTo>
                  <a:pt x="39181" y="376965"/>
                </a:lnTo>
                <a:lnTo>
                  <a:pt x="39316" y="379012"/>
                </a:lnTo>
                <a:cubicBezTo>
                  <a:pt x="40746" y="389637"/>
                  <a:pt x="53166" y="395422"/>
                  <a:pt x="62324" y="388973"/>
                </a:cubicBezTo>
                <a:lnTo>
                  <a:pt x="137059" y="336342"/>
                </a:lnTo>
                <a:lnTo>
                  <a:pt x="211833" y="388975"/>
                </a:lnTo>
                <a:lnTo>
                  <a:pt x="213585" y="390043"/>
                </a:lnTo>
                <a:cubicBezTo>
                  <a:pt x="223095" y="394989"/>
                  <a:pt x="234973" y="388165"/>
                  <a:pt x="234973" y="376965"/>
                </a:cubicBezTo>
                <a:lnTo>
                  <a:pt x="235001" y="232997"/>
                </a:lnTo>
                <a:cubicBezTo>
                  <a:pt x="259220" y="208277"/>
                  <a:pt x="274154" y="174421"/>
                  <a:pt x="274154" y="137077"/>
                </a:cubicBezTo>
                <a:close/>
                <a:moveTo>
                  <a:pt x="205604" y="255823"/>
                </a:moveTo>
                <a:lnTo>
                  <a:pt x="205600" y="348667"/>
                </a:lnTo>
                <a:lnTo>
                  <a:pt x="145509" y="306371"/>
                </a:lnTo>
                <a:lnTo>
                  <a:pt x="143535" y="305198"/>
                </a:lnTo>
                <a:cubicBezTo>
                  <a:pt x="138773" y="302856"/>
                  <a:pt x="133037" y="303247"/>
                  <a:pt x="128600" y="306373"/>
                </a:cubicBezTo>
                <a:lnTo>
                  <a:pt x="68554" y="348659"/>
                </a:lnTo>
                <a:lnTo>
                  <a:pt x="68550" y="255823"/>
                </a:lnTo>
                <a:cubicBezTo>
                  <a:pt x="88710" y="267480"/>
                  <a:pt x="112113" y="274154"/>
                  <a:pt x="137077" y="274154"/>
                </a:cubicBezTo>
                <a:cubicBezTo>
                  <a:pt x="162041" y="274154"/>
                  <a:pt x="185444" y="267480"/>
                  <a:pt x="205604" y="255823"/>
                </a:cubicBezTo>
                <a:close/>
                <a:moveTo>
                  <a:pt x="29374" y="137077"/>
                </a:moveTo>
                <a:cubicBezTo>
                  <a:pt x="29374" y="77594"/>
                  <a:pt x="77594" y="29374"/>
                  <a:pt x="137077" y="29374"/>
                </a:cubicBezTo>
                <a:cubicBezTo>
                  <a:pt x="196560" y="29374"/>
                  <a:pt x="244780" y="77594"/>
                  <a:pt x="244780" y="137077"/>
                </a:cubicBezTo>
                <a:cubicBezTo>
                  <a:pt x="244780" y="196560"/>
                  <a:pt x="196560" y="244780"/>
                  <a:pt x="137077" y="244780"/>
                </a:cubicBezTo>
                <a:cubicBezTo>
                  <a:pt x="77594" y="244780"/>
                  <a:pt x="29374" y="196560"/>
                  <a:pt x="29374" y="137077"/>
                </a:cubicBezTo>
                <a:close/>
              </a:path>
            </a:pathLst>
          </a:custGeom>
          <a:solidFill>
            <a:schemeClr val="tx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58E286CF-2E14-4990-6488-44C60F4D289E}"/>
              </a:ext>
            </a:extLst>
          </p:cNvPr>
          <p:cNvSpPr/>
          <p:nvPr/>
        </p:nvSpPr>
        <p:spPr>
          <a:xfrm>
            <a:off x="8427058" y="3879013"/>
            <a:ext cx="277151" cy="274603"/>
          </a:xfrm>
          <a:custGeom>
            <a:avLst/>
            <a:gdLst>
              <a:gd name="connsiteX0" fmla="*/ 193074 w 277151"/>
              <a:gd name="connsiteY0" fmla="*/ 0 h 274603"/>
              <a:gd name="connsiteX1" fmla="*/ 119840 w 277151"/>
              <a:gd name="connsiteY1" fmla="*/ 73234 h 274603"/>
              <a:gd name="connsiteX2" fmla="*/ 121866 w 277151"/>
              <a:gd name="connsiteY2" fmla="*/ 90397 h 274603"/>
              <a:gd name="connsiteX3" fmla="*/ 11198 w 277151"/>
              <a:gd name="connsiteY3" fmla="*/ 201065 h 274603"/>
              <a:gd name="connsiteX4" fmla="*/ 11198 w 277151"/>
              <a:gd name="connsiteY4" fmla="*/ 255133 h 274603"/>
              <a:gd name="connsiteX5" fmla="*/ 65267 w 277151"/>
              <a:gd name="connsiteY5" fmla="*/ 255133 h 274603"/>
              <a:gd name="connsiteX6" fmla="*/ 120044 w 277151"/>
              <a:gd name="connsiteY6" fmla="*/ 200357 h 274603"/>
              <a:gd name="connsiteX7" fmla="*/ 206387 w 277151"/>
              <a:gd name="connsiteY7" fmla="*/ 119838 h 274603"/>
              <a:gd name="connsiteX8" fmla="*/ 242183 w 277151"/>
              <a:gd name="connsiteY8" fmla="*/ 127563 h 274603"/>
              <a:gd name="connsiteX9" fmla="*/ 266309 w 277151"/>
              <a:gd name="connsiteY9" fmla="*/ 73234 h 274603"/>
              <a:gd name="connsiteX10" fmla="*/ 262544 w 277151"/>
              <a:gd name="connsiteY10" fmla="*/ 50001 h 274603"/>
              <a:gd name="connsiteX11" fmla="*/ 255363 w 277151"/>
              <a:gd name="connsiteY11" fmla="*/ 43447 h 274603"/>
              <a:gd name="connsiteX12" fmla="*/ 246011 w 277151"/>
              <a:gd name="connsiteY12" fmla="*/ 46106 h 274603"/>
              <a:gd name="connsiteX13" fmla="*/ 213467 w 277151"/>
              <a:gd name="connsiteY13" fmla="*/ 78653 h 274603"/>
              <a:gd name="connsiteX14" fmla="*/ 199345 w 277151"/>
              <a:gd name="connsiteY14" fmla="*/ 78653 h 274603"/>
              <a:gd name="connsiteX15" fmla="*/ 187658 w 277151"/>
              <a:gd name="connsiteY15" fmla="*/ 66967 h 274603"/>
              <a:gd name="connsiteX16" fmla="*/ 187656 w 277151"/>
              <a:gd name="connsiteY16" fmla="*/ 52844 h 274603"/>
              <a:gd name="connsiteX17" fmla="*/ 220202 w 277151"/>
              <a:gd name="connsiteY17" fmla="*/ 20297 h 274603"/>
              <a:gd name="connsiteX18" fmla="*/ 222859 w 277151"/>
              <a:gd name="connsiteY18" fmla="*/ 10945 h 274603"/>
              <a:gd name="connsiteX19" fmla="*/ 216306 w 277151"/>
              <a:gd name="connsiteY19" fmla="*/ 3764 h 274603"/>
              <a:gd name="connsiteX20" fmla="*/ 193074 w 277151"/>
              <a:gd name="connsiteY20" fmla="*/ 0 h 274603"/>
              <a:gd name="connsiteX21" fmla="*/ 163475 w 277151"/>
              <a:gd name="connsiteY21" fmla="*/ 159459 h 274603"/>
              <a:gd name="connsiteX22" fmla="*/ 144285 w 277151"/>
              <a:gd name="connsiteY22" fmla="*/ 192696 h 274603"/>
              <a:gd name="connsiteX23" fmla="*/ 136506 w 277151"/>
              <a:gd name="connsiteY23" fmla="*/ 194622 h 274603"/>
              <a:gd name="connsiteX24" fmla="*/ 135598 w 277151"/>
              <a:gd name="connsiteY24" fmla="*/ 206388 h 274603"/>
              <a:gd name="connsiteX25" fmla="*/ 136591 w 277151"/>
              <a:gd name="connsiteY25" fmla="*/ 218684 h 274603"/>
              <a:gd name="connsiteX26" fmla="*/ 143773 w 277151"/>
              <a:gd name="connsiteY26" fmla="*/ 220413 h 274603"/>
              <a:gd name="connsiteX27" fmla="*/ 163080 w 277151"/>
              <a:gd name="connsiteY27" fmla="*/ 253841 h 274603"/>
              <a:gd name="connsiteX28" fmla="*/ 160600 w 277151"/>
              <a:gd name="connsiteY28" fmla="*/ 262246 h 274603"/>
              <a:gd name="connsiteX29" fmla="*/ 180362 w 277151"/>
              <a:gd name="connsiteY29" fmla="*/ 274517 h 274603"/>
              <a:gd name="connsiteX30" fmla="*/ 186931 w 277151"/>
              <a:gd name="connsiteY30" fmla="*/ 267611 h 274603"/>
              <a:gd name="connsiteX31" fmla="*/ 225533 w 277151"/>
              <a:gd name="connsiteY31" fmla="*/ 267617 h 274603"/>
              <a:gd name="connsiteX32" fmla="*/ 232173 w 277151"/>
              <a:gd name="connsiteY32" fmla="*/ 274604 h 274603"/>
              <a:gd name="connsiteX33" fmla="*/ 251917 w 277151"/>
              <a:gd name="connsiteY33" fmla="*/ 262448 h 274603"/>
              <a:gd name="connsiteX34" fmla="*/ 249281 w 277151"/>
              <a:gd name="connsiteY34" fmla="*/ 253315 h 274603"/>
              <a:gd name="connsiteX35" fmla="*/ 268471 w 277151"/>
              <a:gd name="connsiteY35" fmla="*/ 220078 h 274603"/>
              <a:gd name="connsiteX36" fmla="*/ 276243 w 277151"/>
              <a:gd name="connsiteY36" fmla="*/ 218155 h 274603"/>
              <a:gd name="connsiteX37" fmla="*/ 277151 w 277151"/>
              <a:gd name="connsiteY37" fmla="*/ 206388 h 274603"/>
              <a:gd name="connsiteX38" fmla="*/ 276158 w 277151"/>
              <a:gd name="connsiteY38" fmla="*/ 194089 h 274603"/>
              <a:gd name="connsiteX39" fmla="*/ 268981 w 277151"/>
              <a:gd name="connsiteY39" fmla="*/ 192361 h 274603"/>
              <a:gd name="connsiteX40" fmla="*/ 249675 w 277151"/>
              <a:gd name="connsiteY40" fmla="*/ 158934 h 274603"/>
              <a:gd name="connsiteX41" fmla="*/ 252153 w 277151"/>
              <a:gd name="connsiteY41" fmla="*/ 150533 h 274603"/>
              <a:gd name="connsiteX42" fmla="*/ 232390 w 277151"/>
              <a:gd name="connsiteY42" fmla="*/ 138259 h 274603"/>
              <a:gd name="connsiteX43" fmla="*/ 225825 w 277151"/>
              <a:gd name="connsiteY43" fmla="*/ 145165 h 274603"/>
              <a:gd name="connsiteX44" fmla="*/ 187222 w 277151"/>
              <a:gd name="connsiteY44" fmla="*/ 145158 h 274603"/>
              <a:gd name="connsiteX45" fmla="*/ 180581 w 277151"/>
              <a:gd name="connsiteY45" fmla="*/ 138169 h 274603"/>
              <a:gd name="connsiteX46" fmla="*/ 160837 w 277151"/>
              <a:gd name="connsiteY46" fmla="*/ 150322 h 274603"/>
              <a:gd name="connsiteX47" fmla="*/ 163475 w 277151"/>
              <a:gd name="connsiteY47" fmla="*/ 159459 h 274603"/>
              <a:gd name="connsiteX48" fmla="*/ 206375 w 277151"/>
              <a:gd name="connsiteY48" fmla="*/ 226361 h 274603"/>
              <a:gd name="connsiteX49" fmla="*/ 187072 w 277151"/>
              <a:gd name="connsiteY49" fmla="*/ 206388 h 274603"/>
              <a:gd name="connsiteX50" fmla="*/ 206375 w 277151"/>
              <a:gd name="connsiteY50" fmla="*/ 186415 h 274603"/>
              <a:gd name="connsiteX51" fmla="*/ 225677 w 277151"/>
              <a:gd name="connsiteY51" fmla="*/ 206388 h 274603"/>
              <a:gd name="connsiteX52" fmla="*/ 206375 w 277151"/>
              <a:gd name="connsiteY52" fmla="*/ 226361 h 27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77151" h="274603">
                <a:moveTo>
                  <a:pt x="193074" y="0"/>
                </a:moveTo>
                <a:cubicBezTo>
                  <a:pt x="152629" y="0"/>
                  <a:pt x="119840" y="32788"/>
                  <a:pt x="119840" y="73234"/>
                </a:cubicBezTo>
                <a:cubicBezTo>
                  <a:pt x="119840" y="79136"/>
                  <a:pt x="120541" y="84884"/>
                  <a:pt x="121866" y="90397"/>
                </a:cubicBezTo>
                <a:lnTo>
                  <a:pt x="11198" y="201065"/>
                </a:lnTo>
                <a:cubicBezTo>
                  <a:pt x="-3733" y="215995"/>
                  <a:pt x="-3733" y="240203"/>
                  <a:pt x="11198" y="255133"/>
                </a:cubicBezTo>
                <a:cubicBezTo>
                  <a:pt x="26129" y="270065"/>
                  <a:pt x="50336" y="270065"/>
                  <a:pt x="65267" y="255133"/>
                </a:cubicBezTo>
                <a:lnTo>
                  <a:pt x="120044" y="200357"/>
                </a:lnTo>
                <a:cubicBezTo>
                  <a:pt x="123141" y="155369"/>
                  <a:pt x="160614" y="119838"/>
                  <a:pt x="206387" y="119838"/>
                </a:cubicBezTo>
                <a:cubicBezTo>
                  <a:pt x="219154" y="119838"/>
                  <a:pt x="231273" y="122602"/>
                  <a:pt x="242183" y="127563"/>
                </a:cubicBezTo>
                <a:cubicBezTo>
                  <a:pt x="257000" y="114163"/>
                  <a:pt x="266309" y="94786"/>
                  <a:pt x="266309" y="73234"/>
                </a:cubicBezTo>
                <a:cubicBezTo>
                  <a:pt x="266309" y="65130"/>
                  <a:pt x="264989" y="57314"/>
                  <a:pt x="262544" y="50001"/>
                </a:cubicBezTo>
                <a:cubicBezTo>
                  <a:pt x="261447" y="46720"/>
                  <a:pt x="258731" y="44240"/>
                  <a:pt x="255363" y="43447"/>
                </a:cubicBezTo>
                <a:cubicBezTo>
                  <a:pt x="251996" y="42654"/>
                  <a:pt x="248457" y="43660"/>
                  <a:pt x="246011" y="46106"/>
                </a:cubicBezTo>
                <a:lnTo>
                  <a:pt x="213467" y="78653"/>
                </a:lnTo>
                <a:cubicBezTo>
                  <a:pt x="209568" y="82553"/>
                  <a:pt x="203245" y="82554"/>
                  <a:pt x="199345" y="78653"/>
                </a:cubicBezTo>
                <a:lnTo>
                  <a:pt x="187658" y="66967"/>
                </a:lnTo>
                <a:cubicBezTo>
                  <a:pt x="183758" y="63067"/>
                  <a:pt x="183758" y="56744"/>
                  <a:pt x="187656" y="52844"/>
                </a:cubicBezTo>
                <a:lnTo>
                  <a:pt x="220202" y="20297"/>
                </a:lnTo>
                <a:cubicBezTo>
                  <a:pt x="222648" y="17850"/>
                  <a:pt x="223653" y="14312"/>
                  <a:pt x="222859" y="10945"/>
                </a:cubicBezTo>
                <a:cubicBezTo>
                  <a:pt x="222066" y="7577"/>
                  <a:pt x="219586" y="4861"/>
                  <a:pt x="216306" y="3764"/>
                </a:cubicBezTo>
                <a:cubicBezTo>
                  <a:pt x="208993" y="1320"/>
                  <a:pt x="201178" y="0"/>
                  <a:pt x="193074" y="0"/>
                </a:cubicBezTo>
                <a:close/>
                <a:moveTo>
                  <a:pt x="163475" y="159459"/>
                </a:moveTo>
                <a:cubicBezTo>
                  <a:pt x="167666" y="173976"/>
                  <a:pt x="158953" y="189068"/>
                  <a:pt x="144285" y="192696"/>
                </a:cubicBezTo>
                <a:lnTo>
                  <a:pt x="136506" y="194622"/>
                </a:lnTo>
                <a:cubicBezTo>
                  <a:pt x="135908" y="198452"/>
                  <a:pt x="135598" y="202382"/>
                  <a:pt x="135598" y="206388"/>
                </a:cubicBezTo>
                <a:cubicBezTo>
                  <a:pt x="135598" y="210577"/>
                  <a:pt x="135937" y="214685"/>
                  <a:pt x="136591" y="218684"/>
                </a:cubicBezTo>
                <a:lnTo>
                  <a:pt x="143773" y="220413"/>
                </a:lnTo>
                <a:cubicBezTo>
                  <a:pt x="158588" y="223981"/>
                  <a:pt x="167393" y="239227"/>
                  <a:pt x="163080" y="253841"/>
                </a:cubicBezTo>
                <a:lnTo>
                  <a:pt x="160600" y="262246"/>
                </a:lnTo>
                <a:cubicBezTo>
                  <a:pt x="166448" y="267382"/>
                  <a:pt x="173111" y="271551"/>
                  <a:pt x="180362" y="274517"/>
                </a:cubicBezTo>
                <a:lnTo>
                  <a:pt x="186931" y="267611"/>
                </a:lnTo>
                <a:cubicBezTo>
                  <a:pt x="197430" y="256568"/>
                  <a:pt x="215037" y="256571"/>
                  <a:pt x="225533" y="267617"/>
                </a:cubicBezTo>
                <a:lnTo>
                  <a:pt x="232173" y="274604"/>
                </a:lnTo>
                <a:cubicBezTo>
                  <a:pt x="239410" y="271672"/>
                  <a:pt x="246068" y="267542"/>
                  <a:pt x="251917" y="262448"/>
                </a:cubicBezTo>
                <a:lnTo>
                  <a:pt x="249281" y="253315"/>
                </a:lnTo>
                <a:cubicBezTo>
                  <a:pt x="245089" y="238799"/>
                  <a:pt x="253803" y="223706"/>
                  <a:pt x="268471" y="220078"/>
                </a:cubicBezTo>
                <a:lnTo>
                  <a:pt x="276243" y="218155"/>
                </a:lnTo>
                <a:cubicBezTo>
                  <a:pt x="276841" y="214324"/>
                  <a:pt x="277151" y="210394"/>
                  <a:pt x="277151" y="206388"/>
                </a:cubicBezTo>
                <a:cubicBezTo>
                  <a:pt x="277151" y="202197"/>
                  <a:pt x="276812" y="198088"/>
                  <a:pt x="276158" y="194089"/>
                </a:cubicBezTo>
                <a:lnTo>
                  <a:pt x="268981" y="192361"/>
                </a:lnTo>
                <a:cubicBezTo>
                  <a:pt x="254168" y="188794"/>
                  <a:pt x="245362" y="173548"/>
                  <a:pt x="249675" y="158934"/>
                </a:cubicBezTo>
                <a:lnTo>
                  <a:pt x="252153" y="150533"/>
                </a:lnTo>
                <a:cubicBezTo>
                  <a:pt x="246306" y="145398"/>
                  <a:pt x="239642" y="141227"/>
                  <a:pt x="232390" y="138259"/>
                </a:cubicBezTo>
                <a:lnTo>
                  <a:pt x="225825" y="145165"/>
                </a:lnTo>
                <a:cubicBezTo>
                  <a:pt x="215326" y="156206"/>
                  <a:pt x="197719" y="156203"/>
                  <a:pt x="187222" y="145158"/>
                </a:cubicBezTo>
                <a:lnTo>
                  <a:pt x="180581" y="138169"/>
                </a:lnTo>
                <a:cubicBezTo>
                  <a:pt x="173344" y="141101"/>
                  <a:pt x="166686" y="145231"/>
                  <a:pt x="160837" y="150322"/>
                </a:cubicBezTo>
                <a:lnTo>
                  <a:pt x="163475" y="159459"/>
                </a:lnTo>
                <a:close/>
                <a:moveTo>
                  <a:pt x="206375" y="226361"/>
                </a:moveTo>
                <a:cubicBezTo>
                  <a:pt x="195713" y="226361"/>
                  <a:pt x="187072" y="217419"/>
                  <a:pt x="187072" y="206388"/>
                </a:cubicBezTo>
                <a:cubicBezTo>
                  <a:pt x="187072" y="195357"/>
                  <a:pt x="195713" y="186415"/>
                  <a:pt x="206375" y="186415"/>
                </a:cubicBezTo>
                <a:cubicBezTo>
                  <a:pt x="217035" y="186415"/>
                  <a:pt x="225677" y="195357"/>
                  <a:pt x="225677" y="206388"/>
                </a:cubicBezTo>
                <a:cubicBezTo>
                  <a:pt x="225677" y="217419"/>
                  <a:pt x="217035" y="226361"/>
                  <a:pt x="206375" y="226361"/>
                </a:cubicBezTo>
                <a:close/>
              </a:path>
            </a:pathLst>
          </a:custGeom>
          <a:solidFill>
            <a:schemeClr val="tx1"/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8805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C753-2CB1-1658-4B11-26DC4107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3FC0-9415-0D46-7B4A-FAF096A7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3577337" cy="698500"/>
          </a:xfrm>
        </p:spPr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07329F48-041F-96A1-4EF7-97D3D72DF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96900" y="1346200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B3A8BED6-25AE-850B-5719-714D637F64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96900" y="3028561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C5103D13-C404-7477-C9B6-596E767F73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364220" y="3028561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06ABC133-2525-67D5-CF00-112EE1B639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31539" y="3028561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9C8C9326-FF0D-88B4-EDDB-5F91725352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364219" y="4706814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F015C9D4-5F29-B755-359B-AB9F12E2CC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31539" y="4706814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AB1CF501-8E9C-2B6F-AB5B-7F449F5A59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45332" y="4706814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2687375E-E76F-4475-4FDC-410BDFF93C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364220" y="1346200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91D3E652-4F65-DAF4-B99C-D6C42802FA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31539" y="1346200"/>
            <a:ext cx="3484198" cy="1482971"/>
          </a:xfrm>
          <a:prstGeom prst="roundRect">
            <a:avLst>
              <a:gd name="adj" fmla="val 12581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EB0C75-2B03-833B-3370-6A9C667DBCF5}"/>
              </a:ext>
            </a:extLst>
          </p:cNvPr>
          <p:cNvSpPr txBox="1">
            <a:spLocks/>
          </p:cNvSpPr>
          <p:nvPr/>
        </p:nvSpPr>
        <p:spPr>
          <a:xfrm>
            <a:off x="635000" y="1905000"/>
            <a:ext cx="3403600" cy="8186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/>
              <a:t>Check out our blogs </a:t>
            </a:r>
            <a:r>
              <a:rPr lang="en-US" sz="1600"/>
              <a:t>aka.ms/sqlserver2025</a:t>
            </a:r>
          </a:p>
          <a:p>
            <a:pPr marL="0" indent="0" algn="ctr">
              <a:buNone/>
            </a:pPr>
            <a:r>
              <a:rPr lang="en-US" sz="1600"/>
              <a:t>aka.ms/Build/sql2025blog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C885DE-BB0F-BA56-8B0D-D303E52D17F6}"/>
              </a:ext>
            </a:extLst>
          </p:cNvPr>
          <p:cNvSpPr txBox="1">
            <a:spLocks/>
          </p:cNvSpPr>
          <p:nvPr/>
        </p:nvSpPr>
        <p:spPr>
          <a:xfrm>
            <a:off x="4419600" y="1905000"/>
            <a:ext cx="3403600" cy="5724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Download it today</a:t>
            </a:r>
          </a:p>
          <a:p>
            <a:pPr marL="0" indent="0" algn="ctr">
              <a:buNone/>
            </a:pPr>
            <a:r>
              <a:rPr lang="en-US" sz="1600"/>
              <a:t>aka.ms/getsqlserver2025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B131E2B-C5DD-5070-DE50-E0FCDF3D7039}"/>
              </a:ext>
            </a:extLst>
          </p:cNvPr>
          <p:cNvSpPr txBox="1">
            <a:spLocks/>
          </p:cNvSpPr>
          <p:nvPr/>
        </p:nvSpPr>
        <p:spPr>
          <a:xfrm>
            <a:off x="8178800" y="1905000"/>
            <a:ext cx="3403600" cy="5724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Read the docs</a:t>
            </a:r>
          </a:p>
          <a:p>
            <a:pPr marL="0" indent="0" algn="ctr">
              <a:buNone/>
            </a:pPr>
            <a:r>
              <a:rPr lang="en-US" sz="1600"/>
              <a:t>aka.ms/sqlserver2025docs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0AFE616-7037-36F7-1B15-F82C0DBA60D5}"/>
              </a:ext>
            </a:extLst>
          </p:cNvPr>
          <p:cNvSpPr txBox="1">
            <a:spLocks/>
          </p:cNvSpPr>
          <p:nvPr/>
        </p:nvSpPr>
        <p:spPr>
          <a:xfrm>
            <a:off x="635000" y="3581400"/>
            <a:ext cx="3403600" cy="8679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Get the decks</a:t>
            </a:r>
          </a:p>
          <a:p>
            <a:pPr marL="0" indent="0" algn="ctr">
              <a:buNone/>
            </a:pPr>
            <a:r>
              <a:rPr lang="en-US" sz="1600" dirty="0"/>
              <a:t>aka.ms/sqlserver2025decks</a:t>
            </a:r>
          </a:p>
          <a:p>
            <a:pPr marL="0" indent="0" algn="ctr">
              <a:buNone/>
            </a:pPr>
            <a:r>
              <a:rPr lang="en-US" sz="1600" dirty="0"/>
              <a:t>github.com/</a:t>
            </a:r>
            <a:r>
              <a:rPr lang="en-US" sz="1600" dirty="0" err="1"/>
              <a:t>ThatInfraDba</a:t>
            </a:r>
            <a:endParaRPr lang="en-US" sz="16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F0FCF0-A9FA-61F8-A7F4-F4A6A4C6B36A}"/>
              </a:ext>
            </a:extLst>
          </p:cNvPr>
          <p:cNvSpPr txBox="1">
            <a:spLocks/>
          </p:cNvSpPr>
          <p:nvPr/>
        </p:nvSpPr>
        <p:spPr>
          <a:xfrm>
            <a:off x="4419600" y="3581400"/>
            <a:ext cx="3403600" cy="5724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Get the demos</a:t>
            </a:r>
          </a:p>
          <a:p>
            <a:pPr marL="0" indent="0" algn="ctr">
              <a:buNone/>
            </a:pPr>
            <a:r>
              <a:rPr lang="en-US" sz="1600"/>
              <a:t>aka.ms/sqlserver2025demos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07972AE-4898-2AF9-E4DB-297FE7C866E0}"/>
              </a:ext>
            </a:extLst>
          </p:cNvPr>
          <p:cNvSpPr txBox="1">
            <a:spLocks/>
          </p:cNvSpPr>
          <p:nvPr/>
        </p:nvSpPr>
        <p:spPr>
          <a:xfrm>
            <a:off x="8178800" y="3581400"/>
            <a:ext cx="3403600" cy="8679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Give us your feedback</a:t>
            </a:r>
          </a:p>
          <a:p>
            <a:pPr marL="0" indent="0" algn="ctr">
              <a:buNone/>
            </a:pPr>
            <a:r>
              <a:rPr lang="en-US" sz="1600"/>
              <a:t>aka.ms/sqlfeedback</a:t>
            </a:r>
          </a:p>
          <a:p>
            <a:pPr marL="0" indent="0" algn="ctr">
              <a:buNone/>
            </a:pPr>
            <a:r>
              <a:rPr lang="en-US" sz="1600"/>
              <a:t>https://aka.ms/ssms-feedback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164A79D-70DC-01A6-49ED-D4D77F70699B}"/>
              </a:ext>
            </a:extLst>
          </p:cNvPr>
          <p:cNvSpPr txBox="1">
            <a:spLocks/>
          </p:cNvSpPr>
          <p:nvPr/>
        </p:nvSpPr>
        <p:spPr>
          <a:xfrm>
            <a:off x="4719819" y="5246809"/>
            <a:ext cx="2768600" cy="8494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Upgrade to the new SSMS 21 and Copilot</a:t>
            </a:r>
          </a:p>
          <a:p>
            <a:pPr marL="0" indent="0" algn="ctr">
              <a:buNone/>
            </a:pPr>
            <a:r>
              <a:rPr lang="en-US" sz="1600" dirty="0"/>
              <a:t>aka.ms/ssms21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568F82-F528-2BA1-2296-27F5115677F7}"/>
              </a:ext>
            </a:extLst>
          </p:cNvPr>
          <p:cNvSpPr txBox="1">
            <a:spLocks/>
          </p:cNvSpPr>
          <p:nvPr/>
        </p:nvSpPr>
        <p:spPr>
          <a:xfrm>
            <a:off x="8288519" y="5246809"/>
            <a:ext cx="32004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Visit the Redgate Booth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187539-C718-55FA-7623-5A86921002FC}"/>
              </a:ext>
            </a:extLst>
          </p:cNvPr>
          <p:cNvSpPr txBox="1">
            <a:spLocks/>
          </p:cNvSpPr>
          <p:nvPr/>
        </p:nvSpPr>
        <p:spPr>
          <a:xfrm>
            <a:off x="592593" y="5246809"/>
            <a:ext cx="3403600" cy="8679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Learn from our videos</a:t>
            </a:r>
          </a:p>
          <a:p>
            <a:pPr marL="0" indent="0" algn="ctr">
              <a:buNone/>
            </a:pPr>
            <a:r>
              <a:rPr lang="en-US" sz="1600" dirty="0"/>
              <a:t>aka.ms/Build/sql2025mechanics</a:t>
            </a:r>
          </a:p>
          <a:p>
            <a:pPr marL="0" indent="0" algn="ctr">
              <a:buNone/>
            </a:pPr>
            <a:r>
              <a:rPr lang="en-US" sz="1600" dirty="0"/>
              <a:t>aka.ms/SQL2025videos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7B5534D-FC41-9460-5E63-8E3950A37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5500" y="1409700"/>
            <a:ext cx="501650" cy="5016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201E357-4898-C500-1528-AC6DD493B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0900" y="1422400"/>
            <a:ext cx="469900" cy="4699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BFBBDEF-8F59-6EF4-2C0B-F654D1286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9000" y="1447800"/>
            <a:ext cx="419100" cy="4191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00098C5-AE82-7ACE-AE0D-BA1090F1C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3600" y="3124200"/>
            <a:ext cx="444500" cy="4445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443C79C-8BEB-345D-F55D-9F66E9596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8200" y="3124200"/>
            <a:ext cx="457200" cy="457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A33B849-C178-6B40-4840-AED65957DA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40900" y="3098800"/>
            <a:ext cx="457200" cy="457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5D65454-BB14-0E3F-E337-5F94205EF6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0119" y="4815009"/>
            <a:ext cx="419100" cy="419100"/>
          </a:xfrm>
          <a:prstGeom prst="rect">
            <a:avLst/>
          </a:prstGeom>
        </p:spPr>
      </p:pic>
      <p:pic>
        <p:nvPicPr>
          <p:cNvPr id="13" name="Graphic 12" descr="Vlog with solid fill">
            <a:extLst>
              <a:ext uri="{FF2B5EF4-FFF2-40B4-BE49-F238E27FC236}">
                <a16:creationId xmlns:a16="http://schemas.microsoft.com/office/drawing/2014/main" id="{A90F5511-3135-BC06-4C43-535075CD15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33815" y="4752416"/>
            <a:ext cx="544285" cy="5442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6AF547-B26B-1DDC-C4DD-9DDED8263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6" t="11962" r="25202" b="17290"/>
          <a:stretch>
            <a:fillRect/>
          </a:stretch>
        </p:blipFill>
        <p:spPr bwMode="auto">
          <a:xfrm>
            <a:off x="9662160" y="4742689"/>
            <a:ext cx="597408" cy="5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612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28A2E4-2E0A-DF31-696E-4C0F0D1D9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6EC7FFB-2CD2-4FE3-F94C-A89E293C8910}"/>
              </a:ext>
            </a:extLst>
          </p:cNvPr>
          <p:cNvSpPr txBox="1"/>
          <p:nvPr/>
        </p:nvSpPr>
        <p:spPr>
          <a:xfrm>
            <a:off x="0" y="362308"/>
            <a:ext cx="12192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43A3F"/>
                </a:solidFill>
                <a:latin typeface="Montserrat" pitchFamily="2" charset="77"/>
              </a:rPr>
              <a:t>Rate Data Saturday Holland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EBC12-3665-8C39-24E3-D069A31F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82600"/>
            <a:ext cx="660400" cy="66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4F47452-F6A8-9253-2D6C-FED9C399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1" y="1411785"/>
            <a:ext cx="3914139" cy="391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66AC40-4C89-8A0D-68D3-1DEE7C85284A}"/>
              </a:ext>
            </a:extLst>
          </p:cNvPr>
          <p:cNvSpPr txBox="1"/>
          <p:nvPr/>
        </p:nvSpPr>
        <p:spPr>
          <a:xfrm>
            <a:off x="-7257" y="5410200"/>
            <a:ext cx="12192000" cy="147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3383E"/>
                </a:solidFill>
                <a:latin typeface="Montserrat" pitchFamily="2" charset="77"/>
              </a:rPr>
              <a:t>Review to win</a:t>
            </a:r>
            <a:br>
              <a:rPr lang="en-NL" sz="5334" b="1" dirty="0">
                <a:solidFill>
                  <a:srgbClr val="33383E"/>
                </a:solidFill>
                <a:latin typeface="Montserrat" pitchFamily="2" charset="77"/>
              </a:rPr>
            </a:br>
            <a:r>
              <a:rPr lang="en-GB" sz="3667" b="1" dirty="0">
                <a:solidFill>
                  <a:srgbClr val="33383E"/>
                </a:solidFill>
                <a:latin typeface="Montserrat" pitchFamily="2" charset="77"/>
              </a:rPr>
              <a:t>W</a:t>
            </a:r>
            <a:r>
              <a:rPr lang="en-NL" sz="3667" b="1" dirty="0">
                <a:solidFill>
                  <a:srgbClr val="33383E"/>
                </a:solidFill>
                <a:latin typeface="Montserrat" pitchFamily="2" charset="77"/>
              </a:rPr>
              <a:t>ith custom Data Saturdays lego stickers!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975D9-7852-ED01-927D-2364BE2D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08" y="1498711"/>
            <a:ext cx="3693583" cy="3693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9599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0FDA7-B7E9-216D-D508-F7D45E3EE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D4138-ED72-3AA0-8B30-9E9D8357C071}"/>
              </a:ext>
            </a:extLst>
          </p:cNvPr>
          <p:cNvSpPr txBox="1"/>
          <p:nvPr/>
        </p:nvSpPr>
        <p:spPr>
          <a:xfrm>
            <a:off x="0" y="232366"/>
            <a:ext cx="12192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43A3F"/>
                </a:solidFill>
                <a:latin typeface="Montserrat" pitchFamily="2" charset="77"/>
              </a:rPr>
              <a:t>Rate This session</a:t>
            </a:r>
          </a:p>
        </p:txBody>
      </p:sp>
      <p:pic>
        <p:nvPicPr>
          <p:cNvPr id="6" name="Picture 5" descr="A silhouette of a cow and a windmill&#10;&#10;Description automatically generated">
            <a:extLst>
              <a:ext uri="{FF2B5EF4-FFF2-40B4-BE49-F238E27FC236}">
                <a16:creationId xmlns:a16="http://schemas.microsoft.com/office/drawing/2014/main" id="{4A78192E-F030-1067-44CB-D08D016C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0"/>
            <a:ext cx="12192000" cy="2430097"/>
          </a:xfrm>
          <a:prstGeom prst="rect">
            <a:avLst/>
          </a:prstGeom>
        </p:spPr>
      </p:pic>
      <p:pic>
        <p:nvPicPr>
          <p:cNvPr id="8" name="Graphic 7" descr="Heart with solid fill">
            <a:extLst>
              <a:ext uri="{FF2B5EF4-FFF2-40B4-BE49-F238E27FC236}">
                <a16:creationId xmlns:a16="http://schemas.microsoft.com/office/drawing/2014/main" id="{3D194B4F-2C39-AB88-F679-4B6D42BBA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0000" y="3987800"/>
            <a:ext cx="1066800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AF2BD-770C-9A99-6BBB-A470B1B1B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428" y="4323314"/>
            <a:ext cx="395773" cy="39577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D7260-DFD9-7134-1423-09B8A4A82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400" y="1281832"/>
            <a:ext cx="2985369" cy="2985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731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39A8FE-4368-60C5-9438-975613CC2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8F7EE02-B9CD-A329-51B5-1AE71181AA98}"/>
              </a:ext>
            </a:extLst>
          </p:cNvPr>
          <p:cNvSpPr txBox="1"/>
          <p:nvPr/>
        </p:nvSpPr>
        <p:spPr>
          <a:xfrm>
            <a:off x="0" y="127000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4667" b="1" i="0" u="none" strike="noStrike" kern="1200" cap="none" spc="0" normalizeH="0" baseline="0" noProof="0" dirty="0">
                <a:ln>
                  <a:noFill/>
                </a:ln>
                <a:solidFill>
                  <a:srgbClr val="33383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Thank you sponsors!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76729-03D0-E4F8-1603-048C0691893D}"/>
              </a:ext>
            </a:extLst>
          </p:cNvPr>
          <p:cNvSpPr txBox="1"/>
          <p:nvPr/>
        </p:nvSpPr>
        <p:spPr>
          <a:xfrm>
            <a:off x="4202235" y="6047948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667" b="1" i="0" u="none" strike="noStrike" kern="1200" cap="none" spc="0" normalizeH="0" baseline="0" noProof="0" dirty="0" err="1">
                <a:ln>
                  <a:noFill/>
                </a:ln>
                <a:solidFill>
                  <a:srgbClr val="33383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ata</a:t>
            </a:r>
            <a:r>
              <a:rPr kumimoji="0" lang="en-GB" sz="4667" b="1" i="0" u="none" strike="noStrike" kern="1200" cap="none" spc="0" normalizeH="0" baseline="0" noProof="0" dirty="0">
                <a:ln>
                  <a:noFill/>
                </a:ln>
                <a:solidFill>
                  <a:srgbClr val="33383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Saturdays</a:t>
            </a:r>
            <a:endParaRPr kumimoji="0" lang="en-NL" sz="4667" b="1" i="0" u="none" strike="noStrike" kern="1200" cap="none" spc="0" normalizeH="0" baseline="0" noProof="0" dirty="0">
              <a:ln>
                <a:noFill/>
              </a:ln>
              <a:solidFill>
                <a:srgbClr val="33383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201A3-F906-20A4-FF11-89C30FD0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6104194"/>
            <a:ext cx="677606" cy="677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9649710-D249-EE9A-D343-99B986B94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69" y="1098890"/>
            <a:ext cx="6765460" cy="16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A3C224-E373-092F-8AB4-AAE552001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36" y="4477065"/>
            <a:ext cx="4042321" cy="1282045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4ADAA504-B199-73F7-0702-A2A0D083B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50" y="2948698"/>
            <a:ext cx="3611050" cy="1203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C91E38-8ABB-C6B3-801F-732639730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130" y="2927718"/>
            <a:ext cx="4270532" cy="1078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9FD206-4615-B575-1891-9B704F62C21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28" t="36244" r="7171" b="38971"/>
          <a:stretch>
            <a:fillRect/>
          </a:stretch>
        </p:blipFill>
        <p:spPr>
          <a:xfrm>
            <a:off x="-19140" y="2921000"/>
            <a:ext cx="3930741" cy="1117237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0588D5-027D-0917-4B29-D45151AB4F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5308600"/>
            <a:ext cx="2235200" cy="751840"/>
          </a:xfrm>
          <a:prstGeom prst="rect">
            <a:avLst/>
          </a:prstGeom>
        </p:spPr>
      </p:pic>
      <p:pic>
        <p:nvPicPr>
          <p:cNvPr id="22" name="Picture 21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0EDB408F-6865-A53F-BFDA-65CBD08193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91" y="4507234"/>
            <a:ext cx="2026604" cy="877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3130E6BA-686B-CA31-7D1A-BD16EBF364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" y="3959777"/>
            <a:ext cx="2036662" cy="11456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2C4643-0030-85B5-F4A4-88E9C319E0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1251" y="5365741"/>
            <a:ext cx="1433809" cy="14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75659-4287-BF54-D619-D808284F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mputer script on a screen">
            <a:extLst>
              <a:ext uri="{FF2B5EF4-FFF2-40B4-BE49-F238E27FC236}">
                <a16:creationId xmlns:a16="http://schemas.microsoft.com/office/drawing/2014/main" id="{426F303D-4111-DB07-CD6B-AB9E4855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81" b="97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D380D49-FDA2-3205-8411-4AFE54DE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7600"/>
            <a:ext cx="12192000" cy="3200400"/>
          </a:xfrm>
        </p:spPr>
        <p:txBody>
          <a:bodyPr wrap="square" anchor="b">
            <a:normAutofit/>
          </a:bodyPr>
          <a:lstStyle/>
          <a:p>
            <a:r>
              <a:rPr lang="en-US"/>
              <a:t>Developers need better </a:t>
            </a:r>
            <a:br>
              <a:rPr lang="en-US"/>
            </a:br>
            <a:r>
              <a:rPr lang="en-US"/>
              <a:t>pattern matching using T-SQL</a:t>
            </a:r>
          </a:p>
        </p:txBody>
      </p:sp>
    </p:spTree>
    <p:extLst>
      <p:ext uri="{BB962C8B-B14F-4D97-AF65-F5344CB8AC3E}">
        <p14:creationId xmlns:p14="http://schemas.microsoft.com/office/powerpoint/2010/main" val="32168845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E260-5422-39E9-0AE4-FA8E2B6F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RegEx demo</a:t>
            </a:r>
          </a:p>
        </p:txBody>
      </p:sp>
      <p:pic>
        <p:nvPicPr>
          <p:cNvPr id="4" name="Scene 1- REGEXP_LIKE">
            <a:hlinkClick r:id="" action="ppaction://media"/>
            <a:extLst>
              <a:ext uri="{FF2B5EF4-FFF2-40B4-BE49-F238E27FC236}">
                <a16:creationId xmlns:a16="http://schemas.microsoft.com/office/drawing/2014/main" id="{46D258B7-885B-2488-C825-E42D1FEC2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1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8897-5F2E-99D9-2881-5C64335F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49" y="991197"/>
            <a:ext cx="4644137" cy="553998"/>
          </a:xfrm>
        </p:spPr>
        <p:txBody>
          <a:bodyPr/>
          <a:lstStyle/>
          <a:p>
            <a:r>
              <a:rPr lang="en-US" dirty="0"/>
              <a:t>Developer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3A00A-0238-3FEC-9484-11F67918D3B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85156" y="2477807"/>
            <a:ext cx="4267199" cy="2462213"/>
          </a:xfrm>
        </p:spPr>
        <p:txBody>
          <a:bodyPr/>
          <a:lstStyle/>
          <a:p>
            <a:pPr marL="342900" indent="-342900">
              <a:spcBef>
                <a:spcPts val="1205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latin typeface="+mj-lt"/>
              </a:rPr>
              <a:t>Choose your target production deployment: Standard or Enterprise</a:t>
            </a:r>
          </a:p>
          <a:p>
            <a:pPr marL="342900" indent="-342900">
              <a:spcBef>
                <a:spcPts val="1205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latin typeface="+mj-lt"/>
              </a:rPr>
              <a:t>Develop and test with no license costs</a:t>
            </a:r>
          </a:p>
          <a:p>
            <a:pPr marL="342900" indent="-342900">
              <a:spcBef>
                <a:spcPts val="1205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latin typeface="+mj-lt"/>
              </a:rPr>
              <a:t>Features and limits match target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63249-083D-8F14-0E69-FD927C26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565" y="585788"/>
            <a:ext cx="6480686" cy="5683250"/>
          </a:xfrm>
          <a:prstGeom prst="roundRect">
            <a:avLst>
              <a:gd name="adj" fmla="val 2365"/>
            </a:avLst>
          </a:prstGeom>
        </p:spPr>
      </p:pic>
    </p:spTree>
    <p:extLst>
      <p:ext uri="{BB962C8B-B14F-4D97-AF65-F5344CB8AC3E}">
        <p14:creationId xmlns:p14="http://schemas.microsoft.com/office/powerpoint/2010/main" val="29200329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4342E-9DD7-E2B4-83A7-79CED35E2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B92E-4DB5-D2F6-666E-2E8BC41D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Bob’s Top 5</a:t>
            </a:r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3D35E8AB-A133-2142-58AE-5A59A7A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921" y="251933"/>
            <a:ext cx="1130239" cy="1412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3E7D7D-0AD4-4958-D612-48313243C3CF}"/>
              </a:ext>
            </a:extLst>
          </p:cNvPr>
          <p:cNvSpPr txBox="1"/>
          <p:nvPr/>
        </p:nvSpPr>
        <p:spPr>
          <a:xfrm>
            <a:off x="713144" y="2014742"/>
            <a:ext cx="6150794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400" dirty="0"/>
              <a:t>Optimized Locking</a:t>
            </a:r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 algn="l">
              <a:buAutoNum type="arabicPeriod"/>
            </a:pPr>
            <a:r>
              <a:rPr lang="en-US" sz="2400" dirty="0" err="1"/>
              <a:t>RegEx</a:t>
            </a:r>
            <a:endParaRPr lang="en-US" sz="2400" dirty="0"/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 algn="l">
              <a:buAutoNum type="arabicPeriod"/>
            </a:pPr>
            <a:r>
              <a:rPr lang="en-US" sz="2400" dirty="0" err="1"/>
              <a:t>Tempdb</a:t>
            </a:r>
            <a:r>
              <a:rPr lang="en-US" sz="2400" dirty="0"/>
              <a:t> RG</a:t>
            </a:r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sz="2400" dirty="0"/>
              <a:t>ZSTD Backup compression</a:t>
            </a:r>
          </a:p>
          <a:p>
            <a:pPr marL="457200" indent="-457200">
              <a:buFontTx/>
              <a:buAutoNum type="arabicPeriod"/>
            </a:pP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sz="2400" dirty="0"/>
              <a:t>All of the AG improvements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5217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2749A-E391-5A8D-C8CF-7CAF13EA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0F7B-7A96-73FF-7E2D-F1FFF664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Danny’s Top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89B5E-973D-FCFC-6CFB-DD7472B30EEC}"/>
              </a:ext>
            </a:extLst>
          </p:cNvPr>
          <p:cNvSpPr txBox="1"/>
          <p:nvPr/>
        </p:nvSpPr>
        <p:spPr>
          <a:xfrm>
            <a:off x="713144" y="2014742"/>
            <a:ext cx="645457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400" dirty="0"/>
              <a:t>Redgate supports SQL 2025</a:t>
            </a:r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 algn="l">
              <a:buAutoNum type="arabicPeriod"/>
            </a:pPr>
            <a:r>
              <a:rPr lang="en-US" sz="2400" dirty="0"/>
              <a:t>Query performance improvements for read replicas</a:t>
            </a:r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 algn="l">
              <a:buAutoNum type="arabicPeriod"/>
            </a:pPr>
            <a:r>
              <a:rPr lang="en-US" sz="2400" dirty="0"/>
              <a:t>Standard Developer Edition</a:t>
            </a:r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ADR and RG in </a:t>
            </a:r>
            <a:r>
              <a:rPr lang="en-US" sz="2400" dirty="0" err="1"/>
              <a:t>TempDB</a:t>
            </a:r>
            <a:endParaRPr lang="en-US" sz="2400" dirty="0"/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sz="2400" dirty="0"/>
              <a:t>ZSTD Backup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E2513-87D0-970E-E0CC-B2668B5E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29490" y="290666"/>
            <a:ext cx="1282874" cy="1282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384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D211-C58D-AFF1-485F-FB9D104F6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EE91-CEF4-BE38-F2B6-930BC761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Danny’s Top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984D3-13CE-2515-D0BA-D87CC07AD031}"/>
              </a:ext>
            </a:extLst>
          </p:cNvPr>
          <p:cNvSpPr txBox="1"/>
          <p:nvPr/>
        </p:nvSpPr>
        <p:spPr>
          <a:xfrm>
            <a:off x="713144" y="2014742"/>
            <a:ext cx="645457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400" dirty="0"/>
              <a:t>Security Improvements</a:t>
            </a:r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Query performance improvements for read replicas</a:t>
            </a:r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 algn="l">
              <a:buAutoNum type="arabicPeriod"/>
            </a:pPr>
            <a:r>
              <a:rPr lang="en-US" sz="2400" dirty="0"/>
              <a:t>Standard Developer Edition</a:t>
            </a:r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ADR and RG in </a:t>
            </a:r>
            <a:r>
              <a:rPr lang="en-US" sz="2400" dirty="0" err="1"/>
              <a:t>TempDB</a:t>
            </a:r>
            <a:endParaRPr lang="en-US" sz="2400" dirty="0"/>
          </a:p>
          <a:p>
            <a:pPr marL="457200" indent="-457200" algn="l">
              <a:buAutoNum type="arabicPeriod"/>
            </a:pP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sz="2400" dirty="0"/>
              <a:t>ZSTD Backup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077F7-CDE8-7068-A744-ADAB9BA5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29490" y="290666"/>
            <a:ext cx="1282874" cy="1282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125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28CAA65-28DC-C693-A51F-09EABBDDD5D7}"/>
              </a:ext>
            </a:extLst>
          </p:cNvPr>
          <p:cNvSpPr txBox="1">
            <a:spLocks/>
          </p:cNvSpPr>
          <p:nvPr/>
        </p:nvSpPr>
        <p:spPr>
          <a:xfrm>
            <a:off x="7103347" y="1536700"/>
            <a:ext cx="3481388" cy="4732338"/>
          </a:xfrm>
          <a:prstGeom prst="roundRect">
            <a:avLst>
              <a:gd name="adj" fmla="val 4567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spcBef>
                <a:spcPts val="200"/>
              </a:spcBef>
            </a:pPr>
            <a:endParaRPr lang="en-US" sz="1100"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2A71B-4624-8F3D-F99B-1FE09B47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experiences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C09AF-C660-D20A-7B7A-832E64AF9873}"/>
              </a:ext>
            </a:extLst>
          </p:cNvPr>
          <p:cNvSpPr txBox="1"/>
          <p:nvPr/>
        </p:nvSpPr>
        <p:spPr>
          <a:xfrm>
            <a:off x="7339567" y="2748027"/>
            <a:ext cx="2941320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2000" i="1" dirty="0">
                <a:ea typeface="Aptos" panose="020B0004020202020204" pitchFamily="34" charset="0"/>
                <a:cs typeface="Aptos" panose="020B0004020202020204" pitchFamily="34" charset="0"/>
              </a:rPr>
              <a:t>“</a:t>
            </a:r>
            <a:r>
              <a:rPr lang="en-US" sz="2000" i="1" dirty="0">
                <a:ea typeface="Aptos" panose="020B0004020202020204" pitchFamily="34" charset="0"/>
                <a:cs typeface="Aptos" panose="020B0004020202020204" pitchFamily="34" charset="0"/>
              </a:rPr>
              <a:t>We are especially looking forward to the performance benefits of optimized locking, and the new ZSTD backup compression algorithm; the enhanced reliability of availability groups; and the continued investments in security</a:t>
            </a:r>
            <a:r>
              <a:rPr lang="en-CA" sz="2000" i="1" dirty="0">
                <a:ea typeface="Aptos" panose="020B0004020202020204" pitchFamily="34" charset="0"/>
                <a:cs typeface="Aptos" panose="020B0004020202020204" pitchFamily="34" charset="0"/>
              </a:rPr>
              <a:t>”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F71D5-3D1B-81A5-41CD-0A35F574D101}"/>
              </a:ext>
            </a:extLst>
          </p:cNvPr>
          <p:cNvCxnSpPr/>
          <p:nvPr/>
        </p:nvCxnSpPr>
        <p:spPr>
          <a:xfrm>
            <a:off x="7301467" y="2651760"/>
            <a:ext cx="3017520" cy="0"/>
          </a:xfrm>
          <a:prstGeom prst="line">
            <a:avLst/>
          </a:prstGeom>
          <a:ln w="12700" cap="rnd">
            <a:solidFill>
              <a:schemeClr val="tx1">
                <a:alpha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0580606D-0C36-37F9-8449-3A62DAAA0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99" y="1482222"/>
            <a:ext cx="1992336" cy="1231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4B1EE-0709-98D2-B2A0-2CC301C1B03F}"/>
              </a:ext>
            </a:extLst>
          </p:cNvPr>
          <p:cNvSpPr txBox="1">
            <a:spLocks/>
          </p:cNvSpPr>
          <p:nvPr/>
        </p:nvSpPr>
        <p:spPr>
          <a:xfrm>
            <a:off x="1707383" y="1536700"/>
            <a:ext cx="3481388" cy="4732338"/>
          </a:xfrm>
          <a:prstGeom prst="roundRect">
            <a:avLst>
              <a:gd name="adj" fmla="val 4567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spcBef>
                <a:spcPts val="200"/>
              </a:spcBef>
            </a:pPr>
            <a:endParaRPr lang="en-US" sz="1100"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B31AC-337A-0437-D3A2-32450F332339}"/>
              </a:ext>
            </a:extLst>
          </p:cNvPr>
          <p:cNvSpPr txBox="1"/>
          <p:nvPr/>
        </p:nvSpPr>
        <p:spPr>
          <a:xfrm>
            <a:off x="1920743" y="2893165"/>
            <a:ext cx="294132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2000" i="1">
                <a:ea typeface="Aptos" panose="020B0004020202020204" pitchFamily="34" charset="0"/>
                <a:cs typeface="Aptos" panose="020B0004020202020204" pitchFamily="34" charset="0"/>
              </a:rPr>
              <a:t>“SQL Server 2025 </a:t>
            </a:r>
            <a:r>
              <a:rPr lang="en-US" sz="2000" i="1">
                <a:ea typeface="Aptos" panose="020B0004020202020204" pitchFamily="34" charset="0"/>
                <a:cs typeface="Aptos" panose="020B0004020202020204" pitchFamily="34" charset="0"/>
              </a:rPr>
              <a:t>shows great promise in improving real-world performance. </a:t>
            </a:r>
            <a:r>
              <a:rPr lang="en-CA" sz="2000" i="1">
                <a:ea typeface="Aptos" panose="020B0004020202020204" pitchFamily="34" charset="0"/>
                <a:cs typeface="Aptos" panose="020B0004020202020204" pitchFamily="34" charset="0"/>
              </a:rPr>
              <a:t>Columnstore index improved query performance by over 63%”</a:t>
            </a:r>
            <a:endParaRPr lang="en-US" sz="2000" i="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818098-A60D-C9C1-8B57-3D76E60AFBAB}"/>
              </a:ext>
            </a:extLst>
          </p:cNvPr>
          <p:cNvCxnSpPr/>
          <p:nvPr/>
        </p:nvCxnSpPr>
        <p:spPr>
          <a:xfrm>
            <a:off x="1905503" y="2651760"/>
            <a:ext cx="3017520" cy="0"/>
          </a:xfrm>
          <a:prstGeom prst="line">
            <a:avLst/>
          </a:prstGeom>
          <a:ln w="12700" cap="rnd">
            <a:solidFill>
              <a:schemeClr val="tx1">
                <a:alpha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FF8D568B-A93E-4B15-C80C-C10799B55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7335" y="1945640"/>
            <a:ext cx="1279398" cy="3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88C587BF-65FB-6716-BCDA-77A585EC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43" y="1998666"/>
            <a:ext cx="7954296" cy="3732333"/>
          </a:xfrm>
          <a:prstGeom prst="rect">
            <a:avLst/>
          </a:prstGeom>
          <a:ln>
            <a:noFill/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74FF0EF-C334-76F8-3546-6DEB0C85FF69}"/>
              </a:ext>
            </a:extLst>
          </p:cNvPr>
          <p:cNvGrpSpPr/>
          <p:nvPr/>
        </p:nvGrpSpPr>
        <p:grpSpPr>
          <a:xfrm>
            <a:off x="3698201" y="3141214"/>
            <a:ext cx="4412785" cy="409305"/>
            <a:chOff x="3698201" y="3141214"/>
            <a:chExt cx="4412785" cy="40930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A32CAF1-C7BC-559E-7584-CACD69384004}"/>
                </a:ext>
              </a:extLst>
            </p:cNvPr>
            <p:cNvGrpSpPr/>
            <p:nvPr/>
          </p:nvGrpSpPr>
          <p:grpSpPr>
            <a:xfrm>
              <a:off x="3698201" y="3141214"/>
              <a:ext cx="379575" cy="409305"/>
              <a:chOff x="5837958" y="2894911"/>
              <a:chExt cx="379575" cy="40930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B838B815-1338-3B08-EE97-B77057B92730}"/>
                  </a:ext>
                </a:extLst>
              </p:cNvPr>
              <p:cNvSpPr/>
              <p:nvPr/>
            </p:nvSpPr>
            <p:spPr>
              <a:xfrm>
                <a:off x="5837958" y="2894911"/>
                <a:ext cx="379575" cy="409305"/>
              </a:xfrm>
              <a:prstGeom prst="roundRect">
                <a:avLst/>
              </a:prstGeom>
              <a:solidFill>
                <a:srgbClr val="336DC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48" name="Picture 47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0C1D7EDB-48A3-CD0D-0590-A4C2D9B04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3999" y="2945945"/>
                <a:ext cx="197567" cy="295276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3603DD5-C191-84BC-6212-E0BB849A6088}"/>
                </a:ext>
              </a:extLst>
            </p:cNvPr>
            <p:cNvGrpSpPr/>
            <p:nvPr/>
          </p:nvGrpSpPr>
          <p:grpSpPr>
            <a:xfrm>
              <a:off x="5868745" y="3141214"/>
              <a:ext cx="379575" cy="409305"/>
              <a:chOff x="5837958" y="2894911"/>
              <a:chExt cx="379575" cy="40930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592F3BE7-B035-5D8B-A29F-B4E17EB3CE2B}"/>
                  </a:ext>
                </a:extLst>
              </p:cNvPr>
              <p:cNvSpPr/>
              <p:nvPr/>
            </p:nvSpPr>
            <p:spPr>
              <a:xfrm>
                <a:off x="5837958" y="2894911"/>
                <a:ext cx="379575" cy="409305"/>
              </a:xfrm>
              <a:prstGeom prst="roundRect">
                <a:avLst/>
              </a:prstGeom>
              <a:solidFill>
                <a:srgbClr val="336DC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3" name="Picture 52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19BD4064-6E54-2685-C941-42EE0CEED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3999" y="2945945"/>
                <a:ext cx="197567" cy="295276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C1BA55A-B01D-10DE-D2CF-E5FCDAC6744C}"/>
                </a:ext>
              </a:extLst>
            </p:cNvPr>
            <p:cNvGrpSpPr/>
            <p:nvPr/>
          </p:nvGrpSpPr>
          <p:grpSpPr>
            <a:xfrm>
              <a:off x="7731411" y="3141214"/>
              <a:ext cx="379575" cy="409305"/>
              <a:chOff x="5837958" y="2894911"/>
              <a:chExt cx="379575" cy="409305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51AFE66F-A493-0E7C-BE50-C85AFC4CD4D3}"/>
                  </a:ext>
                </a:extLst>
              </p:cNvPr>
              <p:cNvSpPr/>
              <p:nvPr/>
            </p:nvSpPr>
            <p:spPr>
              <a:xfrm>
                <a:off x="5837958" y="2894911"/>
                <a:ext cx="379575" cy="409305"/>
              </a:xfrm>
              <a:prstGeom prst="roundRect">
                <a:avLst/>
              </a:prstGeom>
              <a:solidFill>
                <a:srgbClr val="336DC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76" name="Picture 75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1A99F20-3601-1DD6-6DAF-5D50E3440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3999" y="2945945"/>
                <a:ext cx="197567" cy="2952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F426471-544B-E6B8-CDE8-AF6E853CC711}"/>
              </a:ext>
            </a:extLst>
          </p:cNvPr>
          <p:cNvGrpSpPr/>
          <p:nvPr/>
        </p:nvGrpSpPr>
        <p:grpSpPr>
          <a:xfrm>
            <a:off x="2004866" y="1902003"/>
            <a:ext cx="1849696" cy="3134030"/>
            <a:chOff x="2004866" y="1902003"/>
            <a:chExt cx="1849696" cy="313403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A229A7C-1C07-C07F-7059-118A03D33F8F}"/>
                </a:ext>
              </a:extLst>
            </p:cNvPr>
            <p:cNvGrpSpPr/>
            <p:nvPr/>
          </p:nvGrpSpPr>
          <p:grpSpPr>
            <a:xfrm>
              <a:off x="2097231" y="4626728"/>
              <a:ext cx="379575" cy="409305"/>
              <a:chOff x="5837958" y="2894911"/>
              <a:chExt cx="379575" cy="409305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3230C605-6F9A-1CD1-72E4-09D8B6299C4A}"/>
                  </a:ext>
                </a:extLst>
              </p:cNvPr>
              <p:cNvSpPr/>
              <p:nvPr/>
            </p:nvSpPr>
            <p:spPr>
              <a:xfrm>
                <a:off x="5837958" y="2894911"/>
                <a:ext cx="379575" cy="409305"/>
              </a:xfrm>
              <a:prstGeom prst="roundRect">
                <a:avLst/>
              </a:prstGeom>
              <a:solidFill>
                <a:srgbClr val="B1CE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6" name="Picture 55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86926A50-F3A5-8296-D14B-9423C8A48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3999" y="2945945"/>
                <a:ext cx="197567" cy="295276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28D0F26-CF3C-36B3-10BF-14C546C91C92}"/>
                </a:ext>
              </a:extLst>
            </p:cNvPr>
            <p:cNvGrpSpPr/>
            <p:nvPr/>
          </p:nvGrpSpPr>
          <p:grpSpPr>
            <a:xfrm>
              <a:off x="2104927" y="3195092"/>
              <a:ext cx="379575" cy="409305"/>
              <a:chOff x="5837958" y="2894911"/>
              <a:chExt cx="379575" cy="409305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6C40018-27F9-7783-871E-CA4772BF1522}"/>
                  </a:ext>
                </a:extLst>
              </p:cNvPr>
              <p:cNvSpPr/>
              <p:nvPr/>
            </p:nvSpPr>
            <p:spPr>
              <a:xfrm>
                <a:off x="5837958" y="2894911"/>
                <a:ext cx="379575" cy="409305"/>
              </a:xfrm>
              <a:prstGeom prst="roundRect">
                <a:avLst/>
              </a:prstGeom>
              <a:solidFill>
                <a:srgbClr val="B1CE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9" name="Picture 5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968D6168-B981-7B6B-6715-021FA2AEF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3999" y="2945945"/>
                <a:ext cx="197567" cy="295276"/>
              </a:xfrm>
              <a:prstGeom prst="rect">
                <a:avLst/>
              </a:prstGeom>
              <a:solidFill>
                <a:srgbClr val="B1CEF2"/>
              </a:solidFill>
              <a:ln>
                <a:noFill/>
              </a:ln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E02E15B-6CB5-38BE-5BAF-C0C92F5993A9}"/>
                </a:ext>
              </a:extLst>
            </p:cNvPr>
            <p:cNvGrpSpPr/>
            <p:nvPr/>
          </p:nvGrpSpPr>
          <p:grpSpPr>
            <a:xfrm>
              <a:off x="2004866" y="1902003"/>
              <a:ext cx="1849696" cy="547850"/>
              <a:chOff x="2051048" y="1902003"/>
              <a:chExt cx="1849696" cy="54785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34742A4-1A88-54C0-9417-6D98C7968491}"/>
                  </a:ext>
                </a:extLst>
              </p:cNvPr>
              <p:cNvSpPr/>
              <p:nvPr/>
            </p:nvSpPr>
            <p:spPr>
              <a:xfrm>
                <a:off x="2066443" y="1902003"/>
                <a:ext cx="1834301" cy="547850"/>
              </a:xfrm>
              <a:prstGeom prst="roundRect">
                <a:avLst/>
              </a:prstGeom>
              <a:solidFill>
                <a:srgbClr val="336DC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D07333C3-03BB-B40D-4AEA-80422A4BEFC4}"/>
                  </a:ext>
                </a:extLst>
              </p:cNvPr>
              <p:cNvSpPr/>
              <p:nvPr/>
            </p:nvSpPr>
            <p:spPr>
              <a:xfrm>
                <a:off x="2051048" y="1902003"/>
                <a:ext cx="1103090" cy="547850"/>
              </a:xfrm>
              <a:prstGeom prst="roundRect">
                <a:avLst/>
              </a:prstGeom>
              <a:solidFill>
                <a:srgbClr val="B1CE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218C9D6-4282-B966-4442-0E55024BE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1009" y="1960081"/>
                <a:ext cx="1447800" cy="428625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1F8BD1E-BCF5-8F67-6FC6-8A88F357E4C3}"/>
              </a:ext>
            </a:extLst>
          </p:cNvPr>
          <p:cNvGrpSpPr/>
          <p:nvPr/>
        </p:nvGrpSpPr>
        <p:grpSpPr>
          <a:xfrm>
            <a:off x="2766864" y="1899264"/>
            <a:ext cx="7287929" cy="3829497"/>
            <a:chOff x="2766864" y="1899264"/>
            <a:chExt cx="7287929" cy="382949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888BE5D-73BD-E96E-2E93-0268CF393062}"/>
                </a:ext>
              </a:extLst>
            </p:cNvPr>
            <p:cNvGrpSpPr/>
            <p:nvPr/>
          </p:nvGrpSpPr>
          <p:grpSpPr>
            <a:xfrm>
              <a:off x="8176141" y="1899264"/>
              <a:ext cx="1878652" cy="547850"/>
              <a:chOff x="8176141" y="1899264"/>
              <a:chExt cx="1878652" cy="54785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FD25FBDF-6B12-7A5C-6124-200E4C1F11CC}"/>
                  </a:ext>
                </a:extLst>
              </p:cNvPr>
              <p:cNvSpPr/>
              <p:nvPr/>
            </p:nvSpPr>
            <p:spPr>
              <a:xfrm>
                <a:off x="8176141" y="1899264"/>
                <a:ext cx="1872787" cy="547850"/>
              </a:xfrm>
              <a:prstGeom prst="roundRect">
                <a:avLst/>
              </a:prstGeom>
              <a:solidFill>
                <a:srgbClr val="75CC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0" name="Picture 2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99DEFA1-9918-CA99-A9DC-A94677F9EB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24371" r="80371" b="-8543"/>
              <a:stretch/>
            </p:blipFill>
            <p:spPr>
              <a:xfrm>
                <a:off x="8346062" y="1901538"/>
                <a:ext cx="370281" cy="48587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D8F4DD-950B-1E27-E792-FFC124BE8171}"/>
                  </a:ext>
                </a:extLst>
              </p:cNvPr>
              <p:cNvSpPr txBox="1"/>
              <p:nvPr/>
            </p:nvSpPr>
            <p:spPr>
              <a:xfrm>
                <a:off x="8724063" y="1935552"/>
                <a:ext cx="133073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373737"/>
                    </a:solidFill>
                    <a:effectLst/>
                    <a:uLnTx/>
                    <a:uFillTx/>
                    <a:latin typeface="gatebase Medium"/>
                    <a:ea typeface="Calibri"/>
                    <a:cs typeface="Calibri"/>
                  </a:rPr>
                  <a:t>Monitor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373737"/>
                  </a:solidFill>
                  <a:effectLst/>
                  <a:uLnTx/>
                  <a:uFillTx/>
                  <a:latin typeface="gatebase Medium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2189121-D09F-E86D-3C42-2BD83F10E5A5}"/>
                </a:ext>
              </a:extLst>
            </p:cNvPr>
            <p:cNvGrpSpPr/>
            <p:nvPr/>
          </p:nvGrpSpPr>
          <p:grpSpPr>
            <a:xfrm>
              <a:off x="9547895" y="3095032"/>
              <a:ext cx="379575" cy="409305"/>
              <a:chOff x="9547895" y="3095032"/>
              <a:chExt cx="379575" cy="409305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D5C7C0DA-353D-EEB7-03A5-9355D781EE71}"/>
                  </a:ext>
                </a:extLst>
              </p:cNvPr>
              <p:cNvSpPr/>
              <p:nvPr/>
            </p:nvSpPr>
            <p:spPr>
              <a:xfrm>
                <a:off x="9547895" y="3095032"/>
                <a:ext cx="379575" cy="409305"/>
              </a:xfrm>
              <a:prstGeom prst="roundRect">
                <a:avLst/>
              </a:prstGeom>
              <a:solidFill>
                <a:srgbClr val="75CC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F8B3A73-70D6-73E8-E2F9-BC27BE47F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42523" y="3153449"/>
                <a:ext cx="219075" cy="3048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2AEB815-0197-5441-91CE-26F9AE6322FC}"/>
                </a:ext>
              </a:extLst>
            </p:cNvPr>
            <p:cNvGrpSpPr/>
            <p:nvPr/>
          </p:nvGrpSpPr>
          <p:grpSpPr>
            <a:xfrm>
              <a:off x="2766864" y="5319456"/>
              <a:ext cx="379575" cy="409305"/>
              <a:chOff x="9547895" y="3095032"/>
              <a:chExt cx="379575" cy="409305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87EEDA1B-E459-C5A0-D21B-F91146D9BEF6}"/>
                  </a:ext>
                </a:extLst>
              </p:cNvPr>
              <p:cNvSpPr/>
              <p:nvPr/>
            </p:nvSpPr>
            <p:spPr>
              <a:xfrm>
                <a:off x="9547895" y="3095032"/>
                <a:ext cx="379575" cy="409305"/>
              </a:xfrm>
              <a:prstGeom prst="roundRect">
                <a:avLst/>
              </a:prstGeom>
              <a:solidFill>
                <a:srgbClr val="75CC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8" name="Picture 10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BC3403A-8B73-78E4-5DD8-570783A52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42523" y="3153449"/>
                <a:ext cx="219075" cy="30480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4AC5693-0BA5-4B1C-6652-8A9CF6F41654}"/>
              </a:ext>
            </a:extLst>
          </p:cNvPr>
          <p:cNvGrpSpPr/>
          <p:nvPr/>
        </p:nvGrpSpPr>
        <p:grpSpPr>
          <a:xfrm>
            <a:off x="2486123" y="3141213"/>
            <a:ext cx="4405215" cy="3023537"/>
            <a:chOff x="2486123" y="3141213"/>
            <a:chExt cx="4405215" cy="3023537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3A40D2E-B3A3-2E7D-9F3D-A85404BE42AC}"/>
                </a:ext>
              </a:extLst>
            </p:cNvPr>
            <p:cNvGrpSpPr/>
            <p:nvPr/>
          </p:nvGrpSpPr>
          <p:grpSpPr>
            <a:xfrm>
              <a:off x="4090745" y="3141213"/>
              <a:ext cx="379575" cy="409305"/>
              <a:chOff x="4144624" y="3880122"/>
              <a:chExt cx="379575" cy="409305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1B685A46-AC53-EF1D-A786-DAAB7E50D9CB}"/>
                  </a:ext>
                </a:extLst>
              </p:cNvPr>
              <p:cNvSpPr/>
              <p:nvPr/>
            </p:nvSpPr>
            <p:spPr>
              <a:xfrm>
                <a:off x="4144624" y="3880122"/>
                <a:ext cx="379575" cy="409305"/>
              </a:xfrm>
              <a:prstGeom prst="roundRect">
                <a:avLst/>
              </a:prstGeom>
              <a:solidFill>
                <a:srgbClr val="1AAC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8" name="Picture 97" descr="What is Test Data Management (TDM)? | Redgate">
                <a:extLst>
                  <a:ext uri="{FF2B5EF4-FFF2-40B4-BE49-F238E27FC236}">
                    <a16:creationId xmlns:a16="http://schemas.microsoft.com/office/drawing/2014/main" id="{128FDD47-5FD8-24D3-5C31-0DB18A579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9251" y="3945130"/>
                <a:ext cx="219075" cy="276225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4BD04AB-D17F-415F-ED91-30904E817797}"/>
                </a:ext>
              </a:extLst>
            </p:cNvPr>
            <p:cNvGrpSpPr/>
            <p:nvPr/>
          </p:nvGrpSpPr>
          <p:grpSpPr>
            <a:xfrm>
              <a:off x="2486123" y="4482716"/>
              <a:ext cx="4405215" cy="1682034"/>
              <a:chOff x="2486123" y="4482716"/>
              <a:chExt cx="4405215" cy="1682034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04A1AD4-43FB-4A29-1747-694389C67C62}"/>
                  </a:ext>
                </a:extLst>
              </p:cNvPr>
              <p:cNvGrpSpPr/>
              <p:nvPr/>
            </p:nvGrpSpPr>
            <p:grpSpPr>
              <a:xfrm>
                <a:off x="3975291" y="4680607"/>
                <a:ext cx="379575" cy="409305"/>
                <a:chOff x="4144624" y="3880122"/>
                <a:chExt cx="379575" cy="409305"/>
              </a:xfrm>
            </p:grpSpPr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9B809848-3D7F-C839-BD56-06032CFE688F}"/>
                    </a:ext>
                  </a:extLst>
                </p:cNvPr>
                <p:cNvSpPr/>
                <p:nvPr/>
              </p:nvSpPr>
              <p:spPr>
                <a:xfrm>
                  <a:off x="4144624" y="3880122"/>
                  <a:ext cx="379575" cy="409305"/>
                </a:xfrm>
                <a:prstGeom prst="roundRect">
                  <a:avLst/>
                </a:prstGeom>
                <a:solidFill>
                  <a:srgbClr val="1AAC1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2" name="Picture 71" descr="What is Test Data Management (TDM)? | Redgate">
                  <a:extLst>
                    <a:ext uri="{FF2B5EF4-FFF2-40B4-BE49-F238E27FC236}">
                      <a16:creationId xmlns:a16="http://schemas.microsoft.com/office/drawing/2014/main" id="{FB185C7D-56A6-46FE-A43B-704936C4D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39251" y="3945130"/>
                  <a:ext cx="219075" cy="27622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844C3A7-8DAA-0B6C-5DA3-544390AE3847}"/>
                  </a:ext>
                </a:extLst>
              </p:cNvPr>
              <p:cNvGrpSpPr/>
              <p:nvPr/>
            </p:nvGrpSpPr>
            <p:grpSpPr>
              <a:xfrm>
                <a:off x="2486123" y="4482716"/>
                <a:ext cx="922157" cy="798944"/>
                <a:chOff x="2493820" y="4475019"/>
                <a:chExt cx="922157" cy="798944"/>
              </a:xfrm>
            </p:grpSpPr>
            <p:sp>
              <p:nvSpPr>
                <p:cNvPr id="83" name="Hexagon 82">
                  <a:extLst>
                    <a:ext uri="{FF2B5EF4-FFF2-40B4-BE49-F238E27FC236}">
                      <a16:creationId xmlns:a16="http://schemas.microsoft.com/office/drawing/2014/main" id="{CD40442D-B135-468A-54FD-F684CD85D0D1}"/>
                    </a:ext>
                  </a:extLst>
                </p:cNvPr>
                <p:cNvSpPr/>
                <p:nvPr/>
              </p:nvSpPr>
              <p:spPr>
                <a:xfrm>
                  <a:off x="2493820" y="4475019"/>
                  <a:ext cx="922157" cy="798944"/>
                </a:xfrm>
                <a:prstGeom prst="hexagon">
                  <a:avLst/>
                </a:prstGeom>
                <a:solidFill>
                  <a:srgbClr val="1AAC1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88" name="Picture 87" descr="What is Test Data Management (TDM)? | Redgate">
                  <a:extLst>
                    <a:ext uri="{FF2B5EF4-FFF2-40B4-BE49-F238E27FC236}">
                      <a16:creationId xmlns:a16="http://schemas.microsoft.com/office/drawing/2014/main" id="{810B92A1-9E59-A4D7-F635-25F8151BD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13710" y="4613226"/>
                  <a:ext cx="219075" cy="27622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9" name="Picture 88" descr="What is Test Data Management (TDM)? | Redgate">
                  <a:extLst>
                    <a:ext uri="{FF2B5EF4-FFF2-40B4-BE49-F238E27FC236}">
                      <a16:creationId xmlns:a16="http://schemas.microsoft.com/office/drawing/2014/main" id="{65F14E67-A0B1-7A66-E84E-9BBF44A3AD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3891" y="4613226"/>
                  <a:ext cx="219075" cy="27622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90" name="Picture 89" descr="What is Test Data Management (TDM)? | Redgate">
                  <a:extLst>
                    <a:ext uri="{FF2B5EF4-FFF2-40B4-BE49-F238E27FC236}">
                      <a16:creationId xmlns:a16="http://schemas.microsoft.com/office/drawing/2014/main" id="{20927449-AB68-653B-6786-A32C49BDD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75345" y="4951892"/>
                  <a:ext cx="219075" cy="27622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A85A90-17F9-BE90-73C5-168B12CF4503}"/>
                  </a:ext>
                </a:extLst>
              </p:cNvPr>
              <p:cNvGrpSpPr/>
              <p:nvPr/>
            </p:nvGrpSpPr>
            <p:grpSpPr>
              <a:xfrm>
                <a:off x="5305169" y="5525303"/>
                <a:ext cx="1586169" cy="639447"/>
                <a:chOff x="5166624" y="5648455"/>
                <a:chExt cx="1586169" cy="639447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176AF3A7-2992-8837-9AC0-54C4332A5BC2}"/>
                    </a:ext>
                  </a:extLst>
                </p:cNvPr>
                <p:cNvSpPr/>
                <p:nvPr/>
              </p:nvSpPr>
              <p:spPr>
                <a:xfrm>
                  <a:off x="5166624" y="5663082"/>
                  <a:ext cx="1549515" cy="624820"/>
                </a:xfrm>
                <a:prstGeom prst="roundRect">
                  <a:avLst/>
                </a:prstGeom>
                <a:solidFill>
                  <a:srgbClr val="1AAC1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64" name="Picture 63" descr="What is Test Data Management (TDM)? | Redgate">
                  <a:extLst>
                    <a:ext uri="{FF2B5EF4-FFF2-40B4-BE49-F238E27FC236}">
                      <a16:creationId xmlns:a16="http://schemas.microsoft.com/office/drawing/2014/main" id="{5D207B16-0737-5AC9-C10B-9AC654CBAE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t="-18726" r="64206" b="-18056"/>
                <a:stretch/>
              </p:blipFill>
              <p:spPr>
                <a:xfrm>
                  <a:off x="5340991" y="5648455"/>
                  <a:ext cx="434606" cy="622139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7503BF2-8A97-CB9D-1E6A-1D6256316697}"/>
                    </a:ext>
                  </a:extLst>
                </p:cNvPr>
                <p:cNvSpPr txBox="1"/>
                <p:nvPr/>
              </p:nvSpPr>
              <p:spPr>
                <a:xfrm>
                  <a:off x="5760729" y="5760945"/>
                  <a:ext cx="992064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373737"/>
                      </a:solidFill>
                      <a:effectLst/>
                      <a:uLnTx/>
                      <a:uFillTx/>
                      <a:latin typeface="gatebase Medium"/>
                      <a:ea typeface="Calibri"/>
                      <a:cs typeface="Calibri"/>
                    </a:rPr>
                    <a:t>TDM</a:t>
                  </a: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373737"/>
                    </a:solidFill>
                    <a:effectLst/>
                    <a:uLnTx/>
                    <a:uFillTx/>
                    <a:latin typeface="gatebase Medium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1C29F4-009C-E072-4081-064BAB8D831D}"/>
              </a:ext>
            </a:extLst>
          </p:cNvPr>
          <p:cNvSpPr txBox="1"/>
          <p:nvPr/>
        </p:nvSpPr>
        <p:spPr>
          <a:xfrm>
            <a:off x="796955" y="443817"/>
            <a:ext cx="1059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gatebase Medium" pitchFamily="2" charset="77"/>
                <a:ea typeface="Roboto" panose="02000000000000000000" pitchFamily="2" charset="0"/>
                <a:cs typeface="Arial" panose="020B0604020202020204" pitchFamily="34" charset="0"/>
              </a:rPr>
              <a:t>What does End-to-End Database DevOps look like?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7373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0C382-9ACC-F85B-7B6E-C6A7395BF9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0448" y="4630909"/>
            <a:ext cx="660074" cy="409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3D437D-344E-A8B0-E702-E6DF8B3AF22F}"/>
              </a:ext>
            </a:extLst>
          </p:cNvPr>
          <p:cNvSpPr txBox="1"/>
          <p:nvPr/>
        </p:nvSpPr>
        <p:spPr>
          <a:xfrm>
            <a:off x="4708862" y="4602846"/>
            <a:ext cx="922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tebase Medium" panose="00000500000000000000" pitchFamily="50" charset="0"/>
                <a:ea typeface="Roboto" panose="02000000000000000000" pitchFamily="2" charset="0"/>
                <a:cs typeface="Arial" panose="020B0604020202020204" pitchFamily="34" charset="0"/>
              </a:rPr>
              <a:t>Subset,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tebase Medium" panose="00000500000000000000" pitchFamily="50" charset="0"/>
                <a:ea typeface="Roboto" panose="02000000000000000000" pitchFamily="2" charset="0"/>
                <a:cs typeface="Arial" panose="020B0604020202020204" pitchFamily="34" charset="0"/>
              </a:rPr>
              <a:t>Mask &amp;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tebase Medium" panose="00000500000000000000" pitchFamily="50" charset="0"/>
                <a:ea typeface="Roboto" panose="02000000000000000000" pitchFamily="2" charset="0"/>
                <a:cs typeface="Arial" panose="020B0604020202020204" pitchFamily="34" charset="0"/>
              </a:rPr>
              <a:t>Provision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37BB00-67F3-F54D-8B90-6FC36F4E2B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51887" y="2778649"/>
            <a:ext cx="553998" cy="5539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955B1-2997-CE80-03F2-6365CD2B86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96988" y="3659130"/>
            <a:ext cx="400570" cy="40057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FEDFA1-8117-6657-2A38-26C4D9A72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431" y="3659130"/>
            <a:ext cx="400571" cy="4005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060DE0-134E-41D9-0E1D-2694E12B1F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29742" y="3659130"/>
            <a:ext cx="400571" cy="4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0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Redgate theme v2">
  <a:themeElements>
    <a:clrScheme name="Redgate color theme v2">
      <a:dk1>
        <a:srgbClr val="373737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GENARAL LAYOUTS">
  <a:themeElements>
    <a:clrScheme name="VIVID - Color 01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FFC955"/>
      </a:accent1>
      <a:accent2>
        <a:srgbClr val="FF5355"/>
      </a:accent2>
      <a:accent3>
        <a:srgbClr val="CE59C4"/>
      </a:accent3>
      <a:accent4>
        <a:srgbClr val="8766D0"/>
      </a:accent4>
      <a:accent5>
        <a:srgbClr val="6C9FF4"/>
      </a:accent5>
      <a:accent6>
        <a:srgbClr val="5BC9B0"/>
      </a:accent6>
      <a:hlink>
        <a:srgbClr val="6C9FF4"/>
      </a:hlink>
      <a:folHlink>
        <a:srgbClr val="5BC9B0"/>
      </a:folHlink>
    </a:clrScheme>
    <a:fontScheme name="Sourse Sans Pro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 cap="sq">
          <a:solidFill>
            <a:schemeClr val="accent4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3C19343FD02E4FB1900EBC4A332725" ma:contentTypeVersion="22" ma:contentTypeDescription="Create a new document." ma:contentTypeScope="" ma:versionID="393dac07271c55fc741088759d44c9ef">
  <xsd:schema xmlns:xsd="http://www.w3.org/2001/XMLSchema" xmlns:xs="http://www.w3.org/2001/XMLSchema" xmlns:p="http://schemas.microsoft.com/office/2006/metadata/properties" xmlns:ns1="http://schemas.microsoft.com/sharepoint/v3" xmlns:ns2="3ae6f26d-9444-4782-a775-fd15bae28999" xmlns:ns3="72c0272b-f05b-475f-9459-f7525b8ef3e1" xmlns:ns4="230e9df3-be65-4c73-a93b-d1236ebd677e" targetNamespace="http://schemas.microsoft.com/office/2006/metadata/properties" ma:root="true" ma:fieldsID="d33753f69fdd2217b955991cc0b11b11" ns1:_="" ns2:_="" ns3:_="" ns4:_="">
    <xsd:import namespace="http://schemas.microsoft.com/sharepoint/v3"/>
    <xsd:import namespace="3ae6f26d-9444-4782-a775-fd15bae28999"/>
    <xsd:import namespace="72c0272b-f05b-475f-9459-f7525b8ef3e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6f26d-9444-4782-a775-fd15bae289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0272b-f05b-475f-9459-f7525b8ef3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77522e45-4245-473a-bafb-26babf2bee40}" ma:internalName="TaxCatchAll" ma:showField="CatchAllData" ma:web="72c0272b-f05b-475f-9459-f7525b8ef3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3ae6f26d-9444-4782-a775-fd15bae28999">
      <Terms xmlns="http://schemas.microsoft.com/office/infopath/2007/PartnerControls"/>
    </lcf76f155ced4ddcb4097134ff3c332f>
    <TaxCatchAll xmlns="230e9df3-be65-4c73-a93b-d1236ebd677e" xsi:nil="true"/>
    <MediaServiceKeyPoints xmlns="3ae6f26d-9444-4782-a775-fd15bae2899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75A2A0-4630-487B-9A83-BB1B7A4EA625}">
  <ds:schemaRefs>
    <ds:schemaRef ds:uri="230e9df3-be65-4c73-a93b-d1236ebd677e"/>
    <ds:schemaRef ds:uri="3ae6f26d-9444-4782-a775-fd15bae28999"/>
    <ds:schemaRef ds:uri="72c0272b-f05b-475f-9459-f7525b8ef3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3ae6f26d-9444-4782-a775-fd15bae28999"/>
    <ds:schemaRef ds:uri="72c0272b-f05b-475f-9459-f7525b8ef3e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Build_2025_16-9 Event-template</Template>
  <TotalTime>556</TotalTime>
  <Words>747</Words>
  <Application>Microsoft Office PowerPoint</Application>
  <PresentationFormat>Widescreen</PresentationFormat>
  <Paragraphs>167</Paragraphs>
  <Slides>15</Slides>
  <Notes>15</Notes>
  <HiddenSlides>2</HiddenSlides>
  <MMClips>1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9" baseType="lpstr">
      <vt:lpstr>Aptos</vt:lpstr>
      <vt:lpstr>Arial</vt:lpstr>
      <vt:lpstr>Calibri</vt:lpstr>
      <vt:lpstr>Calibri Light</vt:lpstr>
      <vt:lpstr>Consolas</vt:lpstr>
      <vt:lpstr>gatebase Medium</vt:lpstr>
      <vt:lpstr>IBM Plex Sans</vt:lpstr>
      <vt:lpstr>Montserrat</vt:lpstr>
      <vt:lpstr>Roboto</vt:lpstr>
      <vt:lpstr>Roboto Bold</vt:lpstr>
      <vt:lpstr>Roboto Regular</vt:lpstr>
      <vt:lpstr>Segoe Light</vt:lpstr>
      <vt:lpstr>Segoe Sans Display Semibold</vt:lpstr>
      <vt:lpstr>Segoe UI</vt:lpstr>
      <vt:lpstr>Segoe UI Light</vt:lpstr>
      <vt:lpstr>Segoe UI Semibold</vt:lpstr>
      <vt:lpstr>Segoe UI Semilight</vt:lpstr>
      <vt:lpstr>Segoe UI Variable Display Semibold</vt:lpstr>
      <vt:lpstr>Source Sans Pro</vt:lpstr>
      <vt:lpstr>Wingdings</vt:lpstr>
      <vt:lpstr>2_Microsoft Build 16:9 Template Light</vt:lpstr>
      <vt:lpstr>1_WHITE TEMPLATE</vt:lpstr>
      <vt:lpstr>Redgate theme v2</vt:lpstr>
      <vt:lpstr>GENARAL LAYOUTS</vt:lpstr>
      <vt:lpstr>Demo:   T-SQL fun in SQL Server 2025</vt:lpstr>
      <vt:lpstr>Developers need better  pattern matching using T-SQL</vt:lpstr>
      <vt:lpstr>Show RegEx demo</vt:lpstr>
      <vt:lpstr>Developer Edition</vt:lpstr>
      <vt:lpstr>Bob’s Top 5</vt:lpstr>
      <vt:lpstr>Danny’s Top 5</vt:lpstr>
      <vt:lpstr>Danny’s Top 5</vt:lpstr>
      <vt:lpstr>Customer experiences</vt:lpstr>
      <vt:lpstr>PowerPoint Presentation</vt:lpstr>
      <vt:lpstr>The SQL Server 2025 Platform Architecture</vt:lpstr>
      <vt:lpstr>SQL Server 2025</vt:lpstr>
      <vt:lpstr>Call to Action</vt:lpstr>
      <vt:lpstr>PowerPoint Presentation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Microsoft Build</dc:subject>
  <dc:creator>Bob Ward</dc:creator>
  <cp:keywords>Microsoft Build</cp:keywords>
  <dc:description/>
  <cp:lastModifiedBy>Danny de Haan</cp:lastModifiedBy>
  <cp:revision>3</cp:revision>
  <cp:lastPrinted>2023-02-15T20:48:24Z</cp:lastPrinted>
  <dcterms:created xsi:type="dcterms:W3CDTF">2025-05-05T15:22:17Z</dcterms:created>
  <dcterms:modified xsi:type="dcterms:W3CDTF">2025-10-05T06:13:33Z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0x010100123C19343FD02E4FB1900EBC4A332725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